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312" r:id="rId4"/>
    <p:sldId id="263" r:id="rId5"/>
    <p:sldId id="315" r:id="rId6"/>
    <p:sldId id="303" r:id="rId7"/>
    <p:sldId id="308" r:id="rId8"/>
    <p:sldId id="261" r:id="rId9"/>
    <p:sldId id="314" r:id="rId10"/>
    <p:sldId id="313" r:id="rId11"/>
    <p:sldId id="310" r:id="rId12"/>
    <p:sldId id="318" r:id="rId13"/>
    <p:sldId id="295" r:id="rId14"/>
    <p:sldId id="294" r:id="rId15"/>
    <p:sldId id="319" r:id="rId16"/>
    <p:sldId id="273" r:id="rId17"/>
    <p:sldId id="275" r:id="rId18"/>
    <p:sldId id="291" r:id="rId19"/>
    <p:sldId id="321" r:id="rId20"/>
    <p:sldId id="284" r:id="rId21"/>
    <p:sldId id="298" r:id="rId22"/>
    <p:sldId id="320" r:id="rId23"/>
    <p:sldId id="262" r:id="rId24"/>
    <p:sldId id="292" r:id="rId25"/>
    <p:sldId id="279" r:id="rId26"/>
    <p:sldId id="27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Kenzel" initials="MK" lastIdx="2" clrIdx="0">
    <p:extLst>
      <p:ext uri="{19B8F6BF-5375-455C-9EA6-DF929625EA0E}">
        <p15:presenceInfo xmlns:p15="http://schemas.microsoft.com/office/powerpoint/2012/main" userId="a55396b39a1e5f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EEDC9C-E18E-440D-8A59-A5832300CAF0}" v="564" dt="2018-08-10T14:44:07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77363" autoAdjust="0"/>
  </p:normalViewPr>
  <p:slideViewPr>
    <p:cSldViewPr snapToGrid="0">
      <p:cViewPr>
        <p:scale>
          <a:sx n="125" d="100"/>
          <a:sy n="125" d="100"/>
        </p:scale>
        <p:origin x="-1498" y="-14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5" d="100"/>
          <a:sy n="125" d="100"/>
        </p:scale>
        <p:origin x="4928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5458C-1A32-45AA-836A-96E619F991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A69734-415B-4042-994E-DB611A1336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E4560-3DD7-4DD7-8C82-CB4521193B70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B3291-FA88-47BB-9945-4A94EFDFE9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5E289-D668-481D-B7E1-407DA8B56D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285D9-C169-4049-80E8-BEEB0A516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58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08EB6-244F-4518-B364-4EA9F73E45B4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0CD59-871C-4D5E-ACA9-C6F37D229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31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by looking at the basic problem of vertex reuse</a:t>
            </a:r>
          </a:p>
          <a:p>
            <a:endParaRPr lang="en-US" dirty="0"/>
          </a:p>
          <a:p>
            <a:r>
              <a:rPr lang="en-US" dirty="0"/>
              <a:t>for real-time rendering, we typically use indexed triangle lists</a:t>
            </a:r>
          </a:p>
          <a:p>
            <a:endParaRPr lang="en-US" dirty="0"/>
          </a:p>
          <a:p>
            <a:r>
              <a:rPr lang="en-US" dirty="0"/>
              <a:t>during processing/rendering</a:t>
            </a:r>
            <a:r>
              <a:rPr lang="en-US" baseline="0" dirty="0"/>
              <a:t> of this mesh, the </a:t>
            </a:r>
            <a:r>
              <a:rPr lang="en-US" dirty="0"/>
              <a:t>same vertex is referenced multiple times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62D6A-8CF5-4E21-958F-7439A5392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6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CD59-871C-4D5E-ACA9-C6F37D2298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1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CD59-871C-4D5E-ACA9-C6F37D2298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40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unprocessed</a:t>
            </a:r>
          </a:p>
          <a:p>
            <a:r>
              <a:rPr lang="en-US" dirty="0"/>
              <a:t>Rename </a:t>
            </a:r>
            <a:r>
              <a:rPr lang="en-US" dirty="0" err="1"/>
              <a:t>tomf</a:t>
            </a:r>
            <a:r>
              <a:rPr lang="en-US" dirty="0"/>
              <a:t> to </a:t>
            </a:r>
            <a:r>
              <a:rPr lang="en-US" dirty="0" err="1"/>
              <a:t>forsyth</a:t>
            </a:r>
            <a:endParaRPr lang="en-US" dirty="0"/>
          </a:p>
          <a:p>
            <a:r>
              <a:rPr lang="en-US" dirty="0"/>
              <a:t>Random order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CD59-871C-4D5E-ACA9-C6F37D2298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34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Logo in corner</a:t>
            </a:r>
          </a:p>
          <a:p>
            <a:r>
              <a:rPr lang="en-US" dirty="0"/>
              <a:t>Bottom:</a:t>
            </a:r>
            <a:r>
              <a:rPr lang="en-US" baseline="0" dirty="0"/>
              <a:t> name, short title, slide 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CD59-871C-4D5E-ACA9-C6F37D2298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30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CD59-871C-4D5E-ACA9-C6F37D2298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8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by looking at the basic problem of vertex reuse</a:t>
            </a:r>
          </a:p>
          <a:p>
            <a:endParaRPr lang="en-US" dirty="0"/>
          </a:p>
          <a:p>
            <a:r>
              <a:rPr lang="en-US" dirty="0"/>
              <a:t>for real-time rendering, we typically use indexed triangle lists</a:t>
            </a:r>
          </a:p>
          <a:p>
            <a:endParaRPr lang="en-US" dirty="0"/>
          </a:p>
          <a:p>
            <a:r>
              <a:rPr lang="en-US" dirty="0"/>
              <a:t>during processing/rendering</a:t>
            </a:r>
            <a:r>
              <a:rPr lang="en-US" baseline="0" dirty="0"/>
              <a:t> of this mesh, the </a:t>
            </a:r>
            <a:r>
              <a:rPr lang="en-US" dirty="0"/>
              <a:t>same vertex is referenced multiple times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62D6A-8CF5-4E21-958F-7439A53921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6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for efficient vertex processing</a:t>
            </a:r>
          </a:p>
          <a:p>
            <a:r>
              <a:rPr lang="en-US" dirty="0"/>
              <a:t>How does the hardware do it?</a:t>
            </a:r>
          </a:p>
          <a:p>
            <a:r>
              <a:rPr lang="en-US" dirty="0"/>
              <a:t>How could we do it in software?</a:t>
            </a:r>
          </a:p>
          <a:p>
            <a:endParaRPr lang="en-US" dirty="0"/>
          </a:p>
          <a:p>
            <a:r>
              <a:rPr lang="en-US" dirty="0"/>
              <a:t>c</a:t>
            </a:r>
            <a:r>
              <a:rPr lang="de-AT" dirty="0"/>
              <a:t>ome to our talk titled A High-Performance Software Graphics Pipeline Architecture for the GPU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CD59-871C-4D5E-ACA9-C6F37D2298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65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parallelism -&gt; less communication overhead</a:t>
            </a:r>
          </a:p>
          <a:p>
            <a:r>
              <a:rPr lang="en-US" dirty="0"/>
              <a:t>more communication -&gt; more reuse potential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CD59-871C-4D5E-ACA9-C6F37D2298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13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batch same size but number of indices within batch may vary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CD59-871C-4D5E-ACA9-C6F37D2298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1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 warp size of 5</a:t>
            </a:r>
          </a:p>
          <a:p>
            <a:r>
              <a:rPr lang="en-US" dirty="0"/>
              <a:t>Introduce glyph for thread</a:t>
            </a:r>
          </a:p>
          <a:p>
            <a:r>
              <a:rPr lang="en-US" dirty="0"/>
              <a:t>on chip vs off chip</a:t>
            </a:r>
          </a:p>
          <a:p>
            <a:r>
              <a:rPr lang="en-US" dirty="0"/>
              <a:t>time left right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CD59-871C-4D5E-ACA9-C6F37D2298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1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use blocks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CD59-871C-4D5E-ACA9-C6F37D2298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69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what </a:t>
            </a:r>
            <a:r>
              <a:rPr lang="en-US" dirty="0" err="1"/>
              <a:t>forsyth</a:t>
            </a:r>
            <a:r>
              <a:rPr lang="en-US" dirty="0"/>
              <a:t> is, introduce acronym </a:t>
            </a:r>
            <a:r>
              <a:rPr lang="en-US" dirty="0" err="1"/>
              <a:t>tomf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CD59-871C-4D5E-ACA9-C6F37D2298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79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animate, first row then second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CD59-871C-4D5E-ACA9-C6F37D2298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98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17606"/>
            <a:ext cx="6858000" cy="217827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-539425" y="295024"/>
            <a:ext cx="2135138" cy="1201843"/>
            <a:chOff x="6987541" y="147556"/>
            <a:chExt cx="1862354" cy="10482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ABE231-B085-4DE7-A603-01EDCE757F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02" r="11530"/>
            <a:stretch/>
          </p:blipFill>
          <p:spPr>
            <a:xfrm>
              <a:off x="7734300" y="147556"/>
              <a:ext cx="1115595" cy="9253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D4036D-6F83-40B1-B698-12FA6C1937EF}"/>
                </a:ext>
              </a:extLst>
            </p:cNvPr>
            <p:cNvSpPr txBox="1"/>
            <p:nvPr userDrawn="1"/>
          </p:nvSpPr>
          <p:spPr>
            <a:xfrm>
              <a:off x="6987541" y="768233"/>
              <a:ext cx="1470660" cy="427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0" dirty="0">
                  <a:solidFill>
                    <a:schemeClr val="tx1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2018</a:t>
              </a: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1852915"/>
            <a:ext cx="7886700" cy="2178277"/>
          </a:xfrm>
        </p:spPr>
        <p:txBody>
          <a:bodyPr anchor="b">
            <a:normAutofit/>
          </a:bodyPr>
          <a:lstStyle>
            <a:lvl1pPr algn="ctr"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9CEECFDC-CD87-47C5-83E7-3B8C195D60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45000" y="335389"/>
            <a:ext cx="1512000" cy="86535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44000" cy="148287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9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6840056-2C62-467C-86DC-12E1F9A1B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589" y="136524"/>
            <a:ext cx="1224000" cy="4618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97EEA0-B06F-4491-A58C-705A3D6E50ED}"/>
              </a:ext>
            </a:extLst>
          </p:cNvPr>
          <p:cNvSpPr/>
          <p:nvPr userDrawn="1"/>
        </p:nvSpPr>
        <p:spPr>
          <a:xfrm>
            <a:off x="0" y="0"/>
            <a:ext cx="9144000" cy="104628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63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F5CD08B-41B1-4B99-8279-6CC6EE9FF1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589" y="136524"/>
            <a:ext cx="1224000" cy="4618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8B92BD-B3DD-418F-807B-4B9CA07A7942}"/>
              </a:ext>
            </a:extLst>
          </p:cNvPr>
          <p:cNvSpPr/>
          <p:nvPr userDrawn="1"/>
        </p:nvSpPr>
        <p:spPr>
          <a:xfrm>
            <a:off x="0" y="0"/>
            <a:ext cx="9144000" cy="104628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8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99EC526-B9D5-4C9B-BBB0-C7F674591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589" y="136524"/>
            <a:ext cx="1224000" cy="4618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B6BF02-9F02-42A8-AFAA-74995AEB76CC}"/>
              </a:ext>
            </a:extLst>
          </p:cNvPr>
          <p:cNvSpPr/>
          <p:nvPr userDrawn="1"/>
        </p:nvSpPr>
        <p:spPr>
          <a:xfrm>
            <a:off x="0" y="0"/>
            <a:ext cx="9144000" cy="104628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5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B940BC4-CD6E-45C4-94B0-0E2E9B0BDA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589" y="136524"/>
            <a:ext cx="1224000" cy="4618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F924BC-B2CB-49C4-958E-1C29973D5F76}"/>
              </a:ext>
            </a:extLst>
          </p:cNvPr>
          <p:cNvSpPr/>
          <p:nvPr userDrawn="1"/>
        </p:nvSpPr>
        <p:spPr>
          <a:xfrm>
            <a:off x="0" y="0"/>
            <a:ext cx="9144000" cy="104628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07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27BCB43-7100-4035-863D-497EECA98F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589" y="136524"/>
            <a:ext cx="1224000" cy="4618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AC8DD2-43A0-40D2-9E69-BFA05D857A85}"/>
              </a:ext>
            </a:extLst>
          </p:cNvPr>
          <p:cNvSpPr/>
          <p:nvPr userDrawn="1"/>
        </p:nvSpPr>
        <p:spPr>
          <a:xfrm>
            <a:off x="0" y="0"/>
            <a:ext cx="9144000" cy="104628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9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60138DF-0D5C-4297-AE16-6564FC893E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589" y="136524"/>
            <a:ext cx="1224000" cy="4618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AE52A4-FE0E-49AF-BBCC-00ADA71E3D52}"/>
              </a:ext>
            </a:extLst>
          </p:cNvPr>
          <p:cNvSpPr/>
          <p:nvPr userDrawn="1"/>
        </p:nvSpPr>
        <p:spPr>
          <a:xfrm>
            <a:off x="0" y="0"/>
            <a:ext cx="9144000" cy="104628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6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BC49584-D0AB-4BA6-ADEC-C6A3E400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589" y="136524"/>
            <a:ext cx="1224000" cy="4618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B40973-8984-4FDC-B112-E5802B14CDBD}"/>
              </a:ext>
            </a:extLst>
          </p:cNvPr>
          <p:cNvSpPr/>
          <p:nvPr userDrawn="1"/>
        </p:nvSpPr>
        <p:spPr>
          <a:xfrm>
            <a:off x="0" y="0"/>
            <a:ext cx="9144000" cy="104628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88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223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3A38003-98BD-46D5-BFE0-EFE5C33855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589" y="136524"/>
            <a:ext cx="1224000" cy="4618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51EDB5-9BEB-4CB2-8800-00C5022B9F28}"/>
              </a:ext>
            </a:extLst>
          </p:cNvPr>
          <p:cNvSpPr/>
          <p:nvPr userDrawn="1"/>
        </p:nvSpPr>
        <p:spPr>
          <a:xfrm>
            <a:off x="0" y="0"/>
            <a:ext cx="9144000" cy="104628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1B24A86-96D7-4C48-B443-10411A07B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589" y="136524"/>
            <a:ext cx="1224000" cy="4618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AB0D18-1A12-4C73-8A77-73C499D7CC6A}"/>
              </a:ext>
            </a:extLst>
          </p:cNvPr>
          <p:cNvSpPr/>
          <p:nvPr userDrawn="1"/>
        </p:nvSpPr>
        <p:spPr>
          <a:xfrm>
            <a:off x="0" y="0"/>
            <a:ext cx="9144000" cy="104628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0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Michael Kenzel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Vertex Reuse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6AFD3ED-77B3-4BD9-B56C-890E6702F2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446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55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2.sv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PUPeople/vertex_reus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3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Relationship Id="rId14" Type="http://schemas.openxmlformats.org/officeDocument/2006/relationships/image" Target="../media/image6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EEF944-A019-4573-BFE5-D5D99BB06C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b="1" dirty="0"/>
              <a:t>Michael Kenzel</a:t>
            </a:r>
          </a:p>
          <a:p>
            <a:r>
              <a:rPr lang="de-DE" dirty="0"/>
              <a:t>Bernhard Kerbl</a:t>
            </a:r>
          </a:p>
          <a:p>
            <a:r>
              <a:rPr lang="de-DE" dirty="0"/>
              <a:t> Wolfgang Tatzgern</a:t>
            </a:r>
          </a:p>
          <a:p>
            <a:r>
              <a:rPr lang="de-DE" dirty="0"/>
              <a:t>Elena Ivanchenko</a:t>
            </a:r>
          </a:p>
          <a:p>
            <a:r>
              <a:rPr lang="de-DE" dirty="0"/>
              <a:t>Dieter Schmalstieg</a:t>
            </a:r>
          </a:p>
          <a:p>
            <a:r>
              <a:rPr lang="de-DE" dirty="0"/>
              <a:t>Markus Steinberger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F7E59-855C-428C-BC1D-BCA130CD26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On-the-fly Vertex Reuse for Massively-Parallel Software Geometry Processing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8D89B9-6800-4AAD-99D8-E54C00EBA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26488">
            <a:off x="336130" y="5164380"/>
            <a:ext cx="2638719" cy="148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41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16A8E-D688-4143-99EB-A873B5530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Batching</a:t>
            </a:r>
            <a:endParaRPr lang="de-AT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A633F1-4998-4444-8BCD-6390FB910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Static Batching</a:t>
            </a:r>
            <a:endParaRPr lang="de-A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C3DB46E-E1C7-4E54-BFF1-E571E367047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equally-sized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indices per batch</a:t>
                </a:r>
              </a:p>
              <a:p>
                <a:pPr>
                  <a:buFont typeface="Corbel" panose="020B0503020204020204" pitchFamily="34" charset="0"/>
                  <a:buChar char="+"/>
                </a:pPr>
                <a:endParaRPr lang="en-US" dirty="0"/>
              </a:p>
              <a:p>
                <a:pPr>
                  <a:buFont typeface="Corbel" panose="020B0503020204020204" pitchFamily="34" charset="0"/>
                  <a:buChar char="+"/>
                </a:pPr>
                <a:r>
                  <a:rPr lang="en-US" dirty="0"/>
                  <a:t>batches independent</a:t>
                </a:r>
              </a:p>
              <a:p>
                <a:pPr>
                  <a:buFont typeface="Corbel" panose="020B0503020204020204" pitchFamily="34" charset="0"/>
                  <a:buChar char="–"/>
                </a:pPr>
                <a:r>
                  <a:rPr lang="en-US" dirty="0"/>
                  <a:t>some underutilization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C3DB46E-E1C7-4E54-BFF1-E571E36704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1732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04F570-9C2B-4CC3-B219-973C113DC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Dynamic Batching</a:t>
            </a:r>
            <a:endParaRPr lang="de-A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37041530-0611-4B2B-9A99-59B61B419E07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variably-sized</a:t>
                </a:r>
              </a:p>
              <a:p>
                <a:r>
                  <a:rPr lang="en-US" dirty="0"/>
                  <a:t>max.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 unique indices per batch</a:t>
                </a:r>
              </a:p>
              <a:p>
                <a:pPr>
                  <a:buFont typeface="Corbel" panose="020B0503020204020204" pitchFamily="34" charset="0"/>
                  <a:buChar char="–"/>
                </a:pPr>
                <a:endParaRPr lang="en-US" dirty="0"/>
              </a:p>
              <a:p>
                <a:pPr>
                  <a:buFont typeface="Corbel" panose="020B0503020204020204" pitchFamily="34" charset="0"/>
                  <a:buChar char="–"/>
                </a:pPr>
                <a:r>
                  <a:rPr lang="en-US" dirty="0"/>
                  <a:t>each batch depends on previous</a:t>
                </a:r>
              </a:p>
              <a:p>
                <a:pPr>
                  <a:buFont typeface="Corbel" panose="020B0503020204020204" pitchFamily="34" charset="0"/>
                  <a:buChar char="+"/>
                </a:pPr>
                <a:r>
                  <a:rPr lang="en-US" dirty="0"/>
                  <a:t>full utilization guaranteed</a:t>
                </a:r>
              </a:p>
              <a:p>
                <a:endParaRPr lang="en-US" dirty="0"/>
              </a:p>
              <a:p>
                <a:endParaRPr lang="de-AT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37041530-0611-4B2B-9A99-59B61B419E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>
                <a:blip r:embed="rId4"/>
                <a:stretch>
                  <a:fillRect l="-1724" r="-1567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26DBC-F236-4515-B8D3-F30DDB42A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07AE5-6531-499D-A9F3-CE29BD8A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3BBE8-4B73-409D-8C86-2F5C5C2C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10</a:t>
            </a:fld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F057E71-710D-4485-A27B-7C0D14CA7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625"/>
          <a:stretch/>
        </p:blipFill>
        <p:spPr>
          <a:xfrm>
            <a:off x="234158" y="2766431"/>
            <a:ext cx="4140000" cy="97726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1412884-86EE-4A42-9378-C932A7F900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37"/>
          <a:stretch/>
        </p:blipFill>
        <p:spPr>
          <a:xfrm>
            <a:off x="4769842" y="2766431"/>
            <a:ext cx="4140000" cy="9795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20F9E3-7096-4F37-99FC-9147E85B85F1}"/>
              </a:ext>
            </a:extLst>
          </p:cNvPr>
          <p:cNvSpPr/>
          <p:nvPr/>
        </p:nvSpPr>
        <p:spPr>
          <a:xfrm>
            <a:off x="0" y="1690689"/>
            <a:ext cx="4572000" cy="435841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B5421-63CA-48E0-9277-300AB0A18EAC}"/>
              </a:ext>
            </a:extLst>
          </p:cNvPr>
          <p:cNvSpPr/>
          <p:nvPr/>
        </p:nvSpPr>
        <p:spPr>
          <a:xfrm>
            <a:off x="4496413" y="1564484"/>
            <a:ext cx="4572000" cy="435841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082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Deduplication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each index with each other index</a:t>
            </a:r>
          </a:p>
          <a:p>
            <a:pPr marL="457200" lvl="1" indent="0">
              <a:buNone/>
            </a:pPr>
            <a:r>
              <a:rPr lang="de-AT" dirty="0"/>
              <a:t>⇒ </a:t>
            </a:r>
            <a:r>
              <a:rPr lang="en-US" dirty="0"/>
              <a:t>Warp Voting</a:t>
            </a:r>
          </a:p>
          <a:p>
            <a:endParaRPr lang="en-US" dirty="0"/>
          </a:p>
          <a:p>
            <a:r>
              <a:rPr lang="en-US" dirty="0"/>
              <a:t>Sort indices and skip identical values</a:t>
            </a:r>
          </a:p>
          <a:p>
            <a:pPr marL="457200" lvl="1" indent="0">
              <a:buNone/>
            </a:pPr>
            <a:r>
              <a:rPr lang="de-AT" dirty="0"/>
              <a:t>⇒ S</a:t>
            </a:r>
            <a:r>
              <a:rPr lang="en-US" dirty="0" err="1"/>
              <a:t>orting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Use a hash table to map indices to threads</a:t>
            </a:r>
          </a:p>
          <a:p>
            <a:pPr marL="457200" lvl="1" indent="0">
              <a:buNone/>
            </a:pPr>
            <a:r>
              <a:rPr lang="de-AT" dirty="0"/>
              <a:t>⇒ </a:t>
            </a:r>
            <a:r>
              <a:rPr lang="en-US" dirty="0"/>
              <a:t>Hashing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1153A-07D4-453F-8355-FF0F51DD9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EFCFE-CA87-4932-9981-386837B6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04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Deduplication: Warp Voting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5669A-2725-4F1A-89BC-833BCDFC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55951B-5DED-42F0-A814-2E2D4A6F2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6AFD3ED-77B3-4BD9-B56C-890E6702F2B5}" type="slidenum">
              <a:rPr lang="en-US" smtClean="0"/>
              <a:t>12</a:t>
            </a:fld>
            <a:endParaRPr lang="en-US"/>
          </a:p>
        </p:txBody>
      </p:sp>
      <p:sp>
        <p:nvSpPr>
          <p:cNvPr id="310" name="Right Brace 309">
            <a:extLst>
              <a:ext uri="{FF2B5EF4-FFF2-40B4-BE49-F238E27FC236}">
                <a16:creationId xmlns:a16="http://schemas.microsoft.com/office/drawing/2014/main" id="{A17E3A25-0ADC-4CFD-864F-5077F098440A}"/>
              </a:ext>
            </a:extLst>
          </p:cNvPr>
          <p:cNvSpPr/>
          <p:nvPr/>
        </p:nvSpPr>
        <p:spPr>
          <a:xfrm rot="5400000">
            <a:off x="6574733" y="1443067"/>
            <a:ext cx="157307" cy="2449532"/>
          </a:xfrm>
          <a:prstGeom prst="rightBrace">
            <a:avLst>
              <a:gd name="adj1" fmla="val 61992"/>
              <a:gd name="adj2" fmla="val 50000"/>
            </a:avLst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1" name="Right Brace 310">
            <a:extLst>
              <a:ext uri="{FF2B5EF4-FFF2-40B4-BE49-F238E27FC236}">
                <a16:creationId xmlns:a16="http://schemas.microsoft.com/office/drawing/2014/main" id="{625C5F54-E17B-4944-8D5A-3FC758F68DF9}"/>
              </a:ext>
            </a:extLst>
          </p:cNvPr>
          <p:cNvSpPr/>
          <p:nvPr/>
        </p:nvSpPr>
        <p:spPr>
          <a:xfrm rot="5400000">
            <a:off x="9058175" y="1443070"/>
            <a:ext cx="157307" cy="2449532"/>
          </a:xfrm>
          <a:prstGeom prst="rightBrace">
            <a:avLst>
              <a:gd name="adj1" fmla="val 61992"/>
              <a:gd name="adj2" fmla="val 50000"/>
            </a:avLst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" name="Right Brace 311">
            <a:extLst>
              <a:ext uri="{FF2B5EF4-FFF2-40B4-BE49-F238E27FC236}">
                <a16:creationId xmlns:a16="http://schemas.microsoft.com/office/drawing/2014/main" id="{62381258-DF39-4E66-ACCC-035C3575B132}"/>
              </a:ext>
            </a:extLst>
          </p:cNvPr>
          <p:cNvSpPr/>
          <p:nvPr/>
        </p:nvSpPr>
        <p:spPr>
          <a:xfrm rot="5400000">
            <a:off x="1487412" y="1463177"/>
            <a:ext cx="157307" cy="2409313"/>
          </a:xfrm>
          <a:prstGeom prst="rightBrace">
            <a:avLst>
              <a:gd name="adj1" fmla="val 61992"/>
              <a:gd name="adj2" fmla="val 50000"/>
            </a:avLst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16B81591-E100-496B-9038-FB55BA503932}"/>
              </a:ext>
            </a:extLst>
          </p:cNvPr>
          <p:cNvSpPr txBox="1"/>
          <p:nvPr/>
        </p:nvSpPr>
        <p:spPr>
          <a:xfrm>
            <a:off x="1882744" y="2233769"/>
            <a:ext cx="7787459" cy="4001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…,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2,</a:t>
            </a: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3,9,</a:t>
            </a: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3,4,9,4,5,6,</a:t>
            </a: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4,6,9,9,6,7,9,7,8,9,8,2,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…</a:t>
            </a:r>
            <a:endParaRPr kumimoji="0" lang="de-AT" sz="20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8BDF5512-E805-4387-8262-A4C0C3539595}"/>
              </a:ext>
            </a:extLst>
          </p:cNvPr>
          <p:cNvSpPr/>
          <p:nvPr/>
        </p:nvSpPr>
        <p:spPr>
          <a:xfrm>
            <a:off x="339418" y="2211529"/>
            <a:ext cx="1756494" cy="64239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13B2D0BF-4B43-49F9-B575-709B297BD7FA}"/>
              </a:ext>
            </a:extLst>
          </p:cNvPr>
          <p:cNvSpPr/>
          <p:nvPr/>
        </p:nvSpPr>
        <p:spPr>
          <a:xfrm>
            <a:off x="6314023" y="2211529"/>
            <a:ext cx="4149501" cy="90440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" name="Right Brace 308">
            <a:extLst>
              <a:ext uri="{FF2B5EF4-FFF2-40B4-BE49-F238E27FC236}">
                <a16:creationId xmlns:a16="http://schemas.microsoft.com/office/drawing/2014/main" id="{3C50BF2A-65A9-4DFD-B1F4-7EB2D1E9870E}"/>
              </a:ext>
            </a:extLst>
          </p:cNvPr>
          <p:cNvSpPr/>
          <p:nvPr/>
        </p:nvSpPr>
        <p:spPr>
          <a:xfrm rot="5400000">
            <a:off x="4016678" y="1475304"/>
            <a:ext cx="157307" cy="2385061"/>
          </a:xfrm>
          <a:prstGeom prst="rightBrace">
            <a:avLst>
              <a:gd name="adj1" fmla="val 61992"/>
              <a:gd name="adj2" fmla="val 50000"/>
            </a:avLst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F44BED2C-0865-4262-AB33-4BAAC9A25593}"/>
              </a:ext>
            </a:extLst>
          </p:cNvPr>
          <p:cNvSpPr/>
          <p:nvPr/>
        </p:nvSpPr>
        <p:spPr>
          <a:xfrm rot="16200000">
            <a:off x="1826043" y="2299257"/>
            <a:ext cx="645871" cy="470406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9CBC4274-995D-4B7F-AB1C-32F8FC233A04}"/>
              </a:ext>
            </a:extLst>
          </p:cNvPr>
          <p:cNvSpPr/>
          <p:nvPr/>
        </p:nvSpPr>
        <p:spPr>
          <a:xfrm rot="5400000" flipH="1">
            <a:off x="5684272" y="2394556"/>
            <a:ext cx="836463" cy="470406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B05861-AACF-401E-A9F0-D88B5657676C}"/>
              </a:ext>
            </a:extLst>
          </p:cNvPr>
          <p:cNvGrpSpPr/>
          <p:nvPr/>
        </p:nvGrpSpPr>
        <p:grpSpPr>
          <a:xfrm>
            <a:off x="2932708" y="2814157"/>
            <a:ext cx="1208952" cy="233834"/>
            <a:chOff x="1190685" y="2567807"/>
            <a:chExt cx="1208952" cy="233834"/>
          </a:xfrm>
        </p:grpSpPr>
        <p:sp>
          <p:nvSpPr>
            <p:cNvPr id="124" name="Freeform: Shape 2">
              <a:extLst>
                <a:ext uri="{FF2B5EF4-FFF2-40B4-BE49-F238E27FC236}">
                  <a16:creationId xmlns:a16="http://schemas.microsoft.com/office/drawing/2014/main" id="{80BE583F-A6B2-4166-AD02-36588E862314}"/>
                </a:ext>
              </a:extLst>
            </p:cNvPr>
            <p:cNvSpPr/>
            <p:nvPr/>
          </p:nvSpPr>
          <p:spPr>
            <a:xfrm>
              <a:off x="1190685" y="257117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2">
              <a:extLst>
                <a:ext uri="{FF2B5EF4-FFF2-40B4-BE49-F238E27FC236}">
                  <a16:creationId xmlns:a16="http://schemas.microsoft.com/office/drawing/2014/main" id="{0818676C-1CB6-4AE2-A763-0538E05342C2}"/>
                </a:ext>
              </a:extLst>
            </p:cNvPr>
            <p:cNvSpPr/>
            <p:nvPr/>
          </p:nvSpPr>
          <p:spPr>
            <a:xfrm>
              <a:off x="1474126" y="257235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2">
              <a:extLst>
                <a:ext uri="{FF2B5EF4-FFF2-40B4-BE49-F238E27FC236}">
                  <a16:creationId xmlns:a16="http://schemas.microsoft.com/office/drawing/2014/main" id="{7214E9EF-B443-450B-AB80-FED598649097}"/>
                </a:ext>
              </a:extLst>
            </p:cNvPr>
            <p:cNvSpPr/>
            <p:nvPr/>
          </p:nvSpPr>
          <p:spPr>
            <a:xfrm>
              <a:off x="1757968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2">
              <a:extLst>
                <a:ext uri="{FF2B5EF4-FFF2-40B4-BE49-F238E27FC236}">
                  <a16:creationId xmlns:a16="http://schemas.microsoft.com/office/drawing/2014/main" id="{9FA0D009-E22D-4FA0-A88A-64B77BF93A5A}"/>
                </a:ext>
              </a:extLst>
            </p:cNvPr>
            <p:cNvSpPr/>
            <p:nvPr/>
          </p:nvSpPr>
          <p:spPr>
            <a:xfrm>
              <a:off x="2041408" y="256898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: Shape 2">
              <a:extLst>
                <a:ext uri="{FF2B5EF4-FFF2-40B4-BE49-F238E27FC236}">
                  <a16:creationId xmlns:a16="http://schemas.microsoft.com/office/drawing/2014/main" id="{9E8E6F4A-DD97-4212-963D-F5018405E6E3}"/>
                </a:ext>
              </a:extLst>
            </p:cNvPr>
            <p:cNvSpPr/>
            <p:nvPr/>
          </p:nvSpPr>
          <p:spPr>
            <a:xfrm>
              <a:off x="2324962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809019-070B-4634-BF58-55E8AB6831CD}"/>
              </a:ext>
            </a:extLst>
          </p:cNvPr>
          <p:cNvGrpSpPr/>
          <p:nvPr/>
        </p:nvGrpSpPr>
        <p:grpSpPr>
          <a:xfrm>
            <a:off x="2869233" y="3117854"/>
            <a:ext cx="1336189" cy="261396"/>
            <a:chOff x="1127210" y="2871504"/>
            <a:chExt cx="1336189" cy="261396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777EDB7-7A00-4096-B62B-8859DD5B1167}"/>
                </a:ext>
              </a:extLst>
            </p:cNvPr>
            <p:cNvSpPr/>
            <p:nvPr/>
          </p:nvSpPr>
          <p:spPr>
            <a:xfrm>
              <a:off x="1394448" y="2871504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3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5B87044-E3CC-47D3-BCDA-4284EABE8958}"/>
                </a:ext>
              </a:extLst>
            </p:cNvPr>
            <p:cNvSpPr/>
            <p:nvPr/>
          </p:nvSpPr>
          <p:spPr>
            <a:xfrm>
              <a:off x="1661686" y="2871504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9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5823AC54-4078-4844-A0D0-F43E56608668}"/>
                </a:ext>
              </a:extLst>
            </p:cNvPr>
            <p:cNvSpPr/>
            <p:nvPr/>
          </p:nvSpPr>
          <p:spPr>
            <a:xfrm>
              <a:off x="1928923" y="2871504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3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3B97600-07C4-4F78-8F9A-224D1CD60210}"/>
                </a:ext>
              </a:extLst>
            </p:cNvPr>
            <p:cNvSpPr/>
            <p:nvPr/>
          </p:nvSpPr>
          <p:spPr>
            <a:xfrm>
              <a:off x="2196161" y="2871504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4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CA3204FF-0C1B-4DE6-8C98-F8C47715E16D}"/>
                </a:ext>
              </a:extLst>
            </p:cNvPr>
            <p:cNvSpPr/>
            <p:nvPr/>
          </p:nvSpPr>
          <p:spPr>
            <a:xfrm>
              <a:off x="1127210" y="2871504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2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</p:grpSp>
      <p:sp>
        <p:nvSpPr>
          <p:cNvPr id="143" name="Flowchart: Manual Operation 142">
            <a:extLst>
              <a:ext uri="{FF2B5EF4-FFF2-40B4-BE49-F238E27FC236}">
                <a16:creationId xmlns:a16="http://schemas.microsoft.com/office/drawing/2014/main" id="{EDA99FDB-CF35-4BEB-8C45-3D47DC744246}"/>
              </a:ext>
            </a:extLst>
          </p:cNvPr>
          <p:cNvSpPr/>
          <p:nvPr/>
        </p:nvSpPr>
        <p:spPr>
          <a:xfrm>
            <a:off x="2873422" y="3455420"/>
            <a:ext cx="1332000" cy="108000"/>
          </a:xfrm>
          <a:prstGeom prst="flowChartManualOperation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1564C01-8DB6-45C6-AA63-B09BE54F5B38}"/>
              </a:ext>
            </a:extLst>
          </p:cNvPr>
          <p:cNvGrpSpPr/>
          <p:nvPr/>
        </p:nvGrpSpPr>
        <p:grpSpPr>
          <a:xfrm>
            <a:off x="2869232" y="3639590"/>
            <a:ext cx="1336189" cy="261396"/>
            <a:chOff x="1127209" y="3393240"/>
            <a:chExt cx="1336189" cy="261396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1C3B59AD-FD5D-4BD0-AE28-16056AC790B2}"/>
                </a:ext>
              </a:extLst>
            </p:cNvPr>
            <p:cNvSpPr/>
            <p:nvPr/>
          </p:nvSpPr>
          <p:spPr>
            <a:xfrm>
              <a:off x="1394447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3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BED7C72D-52C8-4B75-937F-27EBE7F3B286}"/>
                </a:ext>
              </a:extLst>
            </p:cNvPr>
            <p:cNvSpPr/>
            <p:nvPr/>
          </p:nvSpPr>
          <p:spPr>
            <a:xfrm>
              <a:off x="1661685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9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E8CAF8DF-36B8-44D5-98AA-32D96F19ED6F}"/>
                </a:ext>
              </a:extLst>
            </p:cNvPr>
            <p:cNvSpPr/>
            <p:nvPr/>
          </p:nvSpPr>
          <p:spPr>
            <a:xfrm>
              <a:off x="1928922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4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BB9BB26-4F36-4A00-A0A1-3F94C9DFE829}"/>
                </a:ext>
              </a:extLst>
            </p:cNvPr>
            <p:cNvSpPr/>
            <p:nvPr/>
          </p:nvSpPr>
          <p:spPr>
            <a:xfrm>
              <a:off x="2196160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AC6F09A7-E9DB-4762-88C3-FAD908721A97}"/>
                </a:ext>
              </a:extLst>
            </p:cNvPr>
            <p:cNvSpPr/>
            <p:nvPr/>
          </p:nvSpPr>
          <p:spPr>
            <a:xfrm>
              <a:off x="1127209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2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B04B84-FC8F-4093-97EB-987E580EDF29}"/>
              </a:ext>
            </a:extLst>
          </p:cNvPr>
          <p:cNvGrpSpPr/>
          <p:nvPr/>
        </p:nvGrpSpPr>
        <p:grpSpPr>
          <a:xfrm>
            <a:off x="4347828" y="2813121"/>
            <a:ext cx="1208952" cy="233834"/>
            <a:chOff x="1190685" y="2567807"/>
            <a:chExt cx="1208952" cy="233834"/>
          </a:xfrm>
        </p:grpSpPr>
        <p:sp>
          <p:nvSpPr>
            <p:cNvPr id="36" name="Freeform: Shape 2">
              <a:extLst>
                <a:ext uri="{FF2B5EF4-FFF2-40B4-BE49-F238E27FC236}">
                  <a16:creationId xmlns:a16="http://schemas.microsoft.com/office/drawing/2014/main" id="{A0557E64-B34F-4867-B341-DF65FE0BCCF6}"/>
                </a:ext>
              </a:extLst>
            </p:cNvPr>
            <p:cNvSpPr/>
            <p:nvPr/>
          </p:nvSpPr>
          <p:spPr>
            <a:xfrm>
              <a:off x="1190685" y="257117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2">
              <a:extLst>
                <a:ext uri="{FF2B5EF4-FFF2-40B4-BE49-F238E27FC236}">
                  <a16:creationId xmlns:a16="http://schemas.microsoft.com/office/drawing/2014/main" id="{195067C3-6E54-402D-BC40-767D7E629D10}"/>
                </a:ext>
              </a:extLst>
            </p:cNvPr>
            <p:cNvSpPr/>
            <p:nvPr/>
          </p:nvSpPr>
          <p:spPr>
            <a:xfrm>
              <a:off x="1474126" y="257235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2">
              <a:extLst>
                <a:ext uri="{FF2B5EF4-FFF2-40B4-BE49-F238E27FC236}">
                  <a16:creationId xmlns:a16="http://schemas.microsoft.com/office/drawing/2014/main" id="{FC3FA9CA-04ED-48BD-9C54-222A3982EA46}"/>
                </a:ext>
              </a:extLst>
            </p:cNvPr>
            <p:cNvSpPr/>
            <p:nvPr/>
          </p:nvSpPr>
          <p:spPr>
            <a:xfrm>
              <a:off x="1757968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2">
              <a:extLst>
                <a:ext uri="{FF2B5EF4-FFF2-40B4-BE49-F238E27FC236}">
                  <a16:creationId xmlns:a16="http://schemas.microsoft.com/office/drawing/2014/main" id="{58646B51-F645-41D3-81AD-F8132A4A1ACA}"/>
                </a:ext>
              </a:extLst>
            </p:cNvPr>
            <p:cNvSpPr/>
            <p:nvPr/>
          </p:nvSpPr>
          <p:spPr>
            <a:xfrm>
              <a:off x="2041408" y="256898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2">
              <a:extLst>
                <a:ext uri="{FF2B5EF4-FFF2-40B4-BE49-F238E27FC236}">
                  <a16:creationId xmlns:a16="http://schemas.microsoft.com/office/drawing/2014/main" id="{289F61A2-ED20-401A-83E4-511BE1CE905A}"/>
                </a:ext>
              </a:extLst>
            </p:cNvPr>
            <p:cNvSpPr/>
            <p:nvPr/>
          </p:nvSpPr>
          <p:spPr>
            <a:xfrm>
              <a:off x="2324962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70E8E6-6B60-4EB7-9E84-D27A09B573A9}"/>
              </a:ext>
            </a:extLst>
          </p:cNvPr>
          <p:cNvGrpSpPr/>
          <p:nvPr/>
        </p:nvGrpSpPr>
        <p:grpSpPr>
          <a:xfrm>
            <a:off x="4284353" y="3116818"/>
            <a:ext cx="1336189" cy="261396"/>
            <a:chOff x="2542330" y="2870468"/>
            <a:chExt cx="1336189" cy="2613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C80E175-81FD-485E-9DE7-2269B8F20141}"/>
                </a:ext>
              </a:extLst>
            </p:cNvPr>
            <p:cNvSpPr/>
            <p:nvPr/>
          </p:nvSpPr>
          <p:spPr>
            <a:xfrm>
              <a:off x="2809568" y="2870468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4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C16ED60-C61A-4EAC-B288-B41A1D60D048}"/>
                </a:ext>
              </a:extLst>
            </p:cNvPr>
            <p:cNvSpPr/>
            <p:nvPr/>
          </p:nvSpPr>
          <p:spPr>
            <a:xfrm>
              <a:off x="3076806" y="2870468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5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3B55856-D761-43F2-9DF8-D7EEE15BE77E}"/>
                </a:ext>
              </a:extLst>
            </p:cNvPr>
            <p:cNvSpPr/>
            <p:nvPr/>
          </p:nvSpPr>
          <p:spPr>
            <a:xfrm>
              <a:off x="3344043" y="2870468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6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6A56D22-99FF-4330-BE07-D5A758F50C79}"/>
                </a:ext>
              </a:extLst>
            </p:cNvPr>
            <p:cNvSpPr/>
            <p:nvPr/>
          </p:nvSpPr>
          <p:spPr>
            <a:xfrm>
              <a:off x="3611281" y="2870468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.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793407A-7958-4BEC-ADB4-FD993E54B311}"/>
                </a:ext>
              </a:extLst>
            </p:cNvPr>
            <p:cNvSpPr/>
            <p:nvPr/>
          </p:nvSpPr>
          <p:spPr>
            <a:xfrm>
              <a:off x="2542330" y="2870468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9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</p:grpSp>
      <p:sp>
        <p:nvSpPr>
          <p:cNvPr id="46" name="Flowchart: Manual Operation 45">
            <a:extLst>
              <a:ext uri="{FF2B5EF4-FFF2-40B4-BE49-F238E27FC236}">
                <a16:creationId xmlns:a16="http://schemas.microsoft.com/office/drawing/2014/main" id="{E6E02709-D75A-41BD-8FEB-30B36330E59A}"/>
              </a:ext>
            </a:extLst>
          </p:cNvPr>
          <p:cNvSpPr/>
          <p:nvPr/>
        </p:nvSpPr>
        <p:spPr>
          <a:xfrm>
            <a:off x="4288542" y="3454384"/>
            <a:ext cx="1332000" cy="108000"/>
          </a:xfrm>
          <a:prstGeom prst="flowChartManualOperation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2FA07D5-FAEF-4824-BE19-BFCB181ADFAD}"/>
              </a:ext>
            </a:extLst>
          </p:cNvPr>
          <p:cNvGrpSpPr/>
          <p:nvPr/>
        </p:nvGrpSpPr>
        <p:grpSpPr>
          <a:xfrm>
            <a:off x="4282213" y="3639590"/>
            <a:ext cx="1336189" cy="261396"/>
            <a:chOff x="2540190" y="3393240"/>
            <a:chExt cx="1336189" cy="26139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25C7D3-6284-4A06-8FC4-99B5B1B3229F}"/>
                </a:ext>
              </a:extLst>
            </p:cNvPr>
            <p:cNvSpPr/>
            <p:nvPr/>
          </p:nvSpPr>
          <p:spPr>
            <a:xfrm>
              <a:off x="2807428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3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FDA7196-E8BC-4C68-BB8E-2097D50A9E8A}"/>
                </a:ext>
              </a:extLst>
            </p:cNvPr>
            <p:cNvSpPr/>
            <p:nvPr/>
          </p:nvSpPr>
          <p:spPr>
            <a:xfrm>
              <a:off x="3074666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9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6F120F5-E573-4154-B8C6-C8572B39A9B5}"/>
                </a:ext>
              </a:extLst>
            </p:cNvPr>
            <p:cNvSpPr/>
            <p:nvPr/>
          </p:nvSpPr>
          <p:spPr>
            <a:xfrm>
              <a:off x="3341903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4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735B463-2E43-4709-9922-8AB76B4D4373}"/>
                </a:ext>
              </a:extLst>
            </p:cNvPr>
            <p:cNvSpPr/>
            <p:nvPr/>
          </p:nvSpPr>
          <p:spPr>
            <a:xfrm>
              <a:off x="3609141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5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585C15A-FCA3-4A55-A3BF-BDF10F38812F}"/>
                </a:ext>
              </a:extLst>
            </p:cNvPr>
            <p:cNvSpPr/>
            <p:nvPr/>
          </p:nvSpPr>
          <p:spPr>
            <a:xfrm>
              <a:off x="2540190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2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962635CF-B3DA-461B-8BCD-41A2D9A7C373}"/>
              </a:ext>
            </a:extLst>
          </p:cNvPr>
          <p:cNvSpPr/>
          <p:nvPr/>
        </p:nvSpPr>
        <p:spPr>
          <a:xfrm>
            <a:off x="5618401" y="3639590"/>
            <a:ext cx="267238" cy="26139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FF0000"/>
                </a:solidFill>
                <a:latin typeface="Consolas" panose="020B0609020204030204" pitchFamily="49" charset="0"/>
              </a:rPr>
              <a:t>6</a:t>
            </a:r>
            <a:endParaRPr kumimoji="0" lang="de-AT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B82995-8360-4316-834B-81222689EF81}"/>
              </a:ext>
            </a:extLst>
          </p:cNvPr>
          <p:cNvGrpSpPr/>
          <p:nvPr/>
        </p:nvGrpSpPr>
        <p:grpSpPr>
          <a:xfrm>
            <a:off x="3191465" y="4087582"/>
            <a:ext cx="379691" cy="1705670"/>
            <a:chOff x="1467506" y="3874113"/>
            <a:chExt cx="379691" cy="170567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AB8DE22-6828-4C31-83E5-88BF2D3A0A8A}"/>
                </a:ext>
              </a:extLst>
            </p:cNvPr>
            <p:cNvSpPr/>
            <p:nvPr/>
          </p:nvSpPr>
          <p:spPr>
            <a:xfrm rot="16200000" flipH="1">
              <a:off x="804519" y="4537104"/>
              <a:ext cx="1705668" cy="37968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Vertex Map</a:t>
              </a:r>
              <a:endParaRPr kumimoji="0" lang="de-AT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0BD43B9-B162-488E-85C5-27DCAD94D61A}"/>
                </a:ext>
              </a:extLst>
            </p:cNvPr>
            <p:cNvSpPr/>
            <p:nvPr/>
          </p:nvSpPr>
          <p:spPr>
            <a:xfrm rot="16200000" flipH="1">
              <a:off x="804516" y="4537103"/>
              <a:ext cx="1705669" cy="379690"/>
            </a:xfrm>
            <a:prstGeom prst="roundRect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</p:grpSp>
      <p:cxnSp>
        <p:nvCxnSpPr>
          <p:cNvPr id="54" name="Straight Arrow Connector 406">
            <a:extLst>
              <a:ext uri="{FF2B5EF4-FFF2-40B4-BE49-F238E27FC236}">
                <a16:creationId xmlns:a16="http://schemas.microsoft.com/office/drawing/2014/main" id="{A7087B11-984D-421C-A880-FC137ACF32D5}"/>
              </a:ext>
            </a:extLst>
          </p:cNvPr>
          <p:cNvCxnSpPr>
            <a:cxnSpLocks/>
            <a:stCxn id="143" idx="1"/>
            <a:endCxn id="142" idx="0"/>
          </p:cNvCxnSpPr>
          <p:nvPr/>
        </p:nvCxnSpPr>
        <p:spPr>
          <a:xfrm rot="10800000" flipH="1" flipV="1">
            <a:off x="3006621" y="3509420"/>
            <a:ext cx="184843" cy="1430998"/>
          </a:xfrm>
          <a:prstGeom prst="bentConnector3">
            <a:avLst>
              <a:gd name="adj1" fmla="val -382350"/>
            </a:avLst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ysDot"/>
            <a:round/>
            <a:headEnd type="none" w="sm" len="sm"/>
            <a:tailEnd type="triangle" w="med" len="med"/>
          </a:ln>
          <a:effectLst/>
        </p:spPr>
      </p:cxnSp>
      <p:cxnSp>
        <p:nvCxnSpPr>
          <p:cNvPr id="59" name="Straight Arrow Connector 406">
            <a:extLst>
              <a:ext uri="{FF2B5EF4-FFF2-40B4-BE49-F238E27FC236}">
                <a16:creationId xmlns:a16="http://schemas.microsoft.com/office/drawing/2014/main" id="{E9BF5ACF-A599-4160-803B-1E8B18B8E5B9}"/>
              </a:ext>
            </a:extLst>
          </p:cNvPr>
          <p:cNvCxnSpPr>
            <a:cxnSpLocks/>
            <a:stCxn id="46" idx="1"/>
            <a:endCxn id="142" idx="0"/>
          </p:cNvCxnSpPr>
          <p:nvPr/>
        </p:nvCxnSpPr>
        <p:spPr>
          <a:xfrm rot="10800000" flipV="1">
            <a:off x="3191466" y="3508384"/>
            <a:ext cx="1230277" cy="1432034"/>
          </a:xfrm>
          <a:prstGeom prst="bentConnector3">
            <a:avLst>
              <a:gd name="adj1" fmla="val 172471"/>
            </a:avLst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ysDot"/>
            <a:round/>
            <a:headEnd type="none" w="sm" len="sm"/>
            <a:tailEnd type="triangle" w="med" len="med"/>
          </a:ln>
          <a:effectLst/>
        </p:spPr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2732CC80-42F1-483B-9DDB-4882BECCA881}"/>
              </a:ext>
            </a:extLst>
          </p:cNvPr>
          <p:cNvSpPr/>
          <p:nvPr/>
        </p:nvSpPr>
        <p:spPr>
          <a:xfrm>
            <a:off x="4265785" y="4172223"/>
            <a:ext cx="1351261" cy="30009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 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 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6699FF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 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 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FCB2F7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F8C4AE-EA04-4F84-8CD6-387DA6800ECD}"/>
              </a:ext>
            </a:extLst>
          </p:cNvPr>
          <p:cNvGrpSpPr/>
          <p:nvPr/>
        </p:nvGrpSpPr>
        <p:grpSpPr>
          <a:xfrm>
            <a:off x="4374531" y="4800834"/>
            <a:ext cx="572441" cy="611854"/>
            <a:chOff x="2722711" y="4828992"/>
            <a:chExt cx="572441" cy="611854"/>
          </a:xfrm>
        </p:grpSpPr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6682C4D4-BB03-4994-A433-4435D724A88A}"/>
                </a:ext>
              </a:extLst>
            </p:cNvPr>
            <p:cNvSpPr/>
            <p:nvPr/>
          </p:nvSpPr>
          <p:spPr>
            <a:xfrm rot="20813880">
              <a:off x="2722711" y="4920275"/>
              <a:ext cx="459510" cy="401003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DE392BF-1968-4B28-8FA9-C35AFCEAF0C3}"/>
                </a:ext>
              </a:extLst>
            </p:cNvPr>
            <p:cNvSpPr/>
            <p:nvPr/>
          </p:nvSpPr>
          <p:spPr>
            <a:xfrm rot="19620762">
              <a:off x="3203160" y="5230139"/>
              <a:ext cx="91992" cy="9993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E11D2A5-86BE-4E88-8FC1-D09953564159}"/>
                </a:ext>
              </a:extLst>
            </p:cNvPr>
            <p:cNvSpPr/>
            <p:nvPr/>
          </p:nvSpPr>
          <p:spPr>
            <a:xfrm rot="19620762">
              <a:off x="2867426" y="4828992"/>
              <a:ext cx="151518" cy="234070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6699FF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A2890B8-4631-4A5C-AF24-AB3530229A0E}"/>
                </a:ext>
              </a:extLst>
            </p:cNvPr>
            <p:cNvSpPr/>
            <p:nvPr/>
          </p:nvSpPr>
          <p:spPr>
            <a:xfrm rot="19620762">
              <a:off x="2762745" y="5340910"/>
              <a:ext cx="91992" cy="9993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86C227-C992-474A-BAE6-8A61DCE4A65A}"/>
              </a:ext>
            </a:extLst>
          </p:cNvPr>
          <p:cNvGrpSpPr/>
          <p:nvPr/>
        </p:nvGrpSpPr>
        <p:grpSpPr>
          <a:xfrm>
            <a:off x="4889339" y="4785307"/>
            <a:ext cx="551318" cy="614621"/>
            <a:chOff x="3311263" y="4855689"/>
            <a:chExt cx="551318" cy="614621"/>
          </a:xfrm>
        </p:grpSpPr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DDCD4345-92EA-43E0-8F68-45364084B4D6}"/>
                </a:ext>
              </a:extLst>
            </p:cNvPr>
            <p:cNvSpPr/>
            <p:nvPr/>
          </p:nvSpPr>
          <p:spPr>
            <a:xfrm rot="2949919">
              <a:off x="3432325" y="4884940"/>
              <a:ext cx="459508" cy="401005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7B68A3C-8448-4652-8DBB-50063521FB1E}"/>
                </a:ext>
              </a:extLst>
            </p:cNvPr>
            <p:cNvSpPr/>
            <p:nvPr/>
          </p:nvSpPr>
          <p:spPr>
            <a:xfrm rot="1756801">
              <a:off x="3611830" y="5370373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lvl="0" algn="ctr" defTabSz="914400">
                <a:lnSpc>
                  <a:spcPct val="50000"/>
                </a:lnSpc>
                <a:defRPr/>
              </a:pPr>
              <a:r>
                <a:rPr lang="de-AT" kern="0" dirty="0">
                  <a:solidFill>
                    <a:srgbClr val="FCB2F7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latin typeface="Consolas" panose="020B0609020204030204" pitchFamily="49" charset="0"/>
                </a:rPr>
                <a:t>●</a:t>
              </a:r>
              <a:endParaRPr kumimoji="0" lang="de-AT" b="0" i="0" u="none" strike="noStrike" kern="0" cap="none" spc="30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7198477-C4A9-4062-9DB3-58A51379C3BE}"/>
                </a:ext>
              </a:extLst>
            </p:cNvPr>
            <p:cNvSpPr/>
            <p:nvPr/>
          </p:nvSpPr>
          <p:spPr>
            <a:xfrm rot="1756801">
              <a:off x="3311263" y="5026472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6699FF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5BD13B1-87A7-449D-A2FC-B6149A3C7055}"/>
                </a:ext>
              </a:extLst>
            </p:cNvPr>
            <p:cNvSpPr/>
            <p:nvPr/>
          </p:nvSpPr>
          <p:spPr>
            <a:xfrm rot="1756801">
              <a:off x="3764468" y="4945149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70AD47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87B5C8E-1451-474F-803A-484280225BB9}"/>
              </a:ext>
            </a:extLst>
          </p:cNvPr>
          <p:cNvGrpSpPr/>
          <p:nvPr/>
        </p:nvGrpSpPr>
        <p:grpSpPr>
          <a:xfrm>
            <a:off x="4347828" y="3978192"/>
            <a:ext cx="1208952" cy="233834"/>
            <a:chOff x="1190685" y="2567807"/>
            <a:chExt cx="1208952" cy="233834"/>
          </a:xfrm>
        </p:grpSpPr>
        <p:sp>
          <p:nvSpPr>
            <p:cNvPr id="78" name="Freeform: Shape 2">
              <a:extLst>
                <a:ext uri="{FF2B5EF4-FFF2-40B4-BE49-F238E27FC236}">
                  <a16:creationId xmlns:a16="http://schemas.microsoft.com/office/drawing/2014/main" id="{35AEB82F-E698-4AE7-824F-528554CC43D7}"/>
                </a:ext>
              </a:extLst>
            </p:cNvPr>
            <p:cNvSpPr/>
            <p:nvPr/>
          </p:nvSpPr>
          <p:spPr>
            <a:xfrm>
              <a:off x="1190685" y="257117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2">
              <a:extLst>
                <a:ext uri="{FF2B5EF4-FFF2-40B4-BE49-F238E27FC236}">
                  <a16:creationId xmlns:a16="http://schemas.microsoft.com/office/drawing/2014/main" id="{BE92DC2D-770D-4F2B-9911-0D07079BAFCA}"/>
                </a:ext>
              </a:extLst>
            </p:cNvPr>
            <p:cNvSpPr/>
            <p:nvPr/>
          </p:nvSpPr>
          <p:spPr>
            <a:xfrm>
              <a:off x="1474126" y="257235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2">
              <a:extLst>
                <a:ext uri="{FF2B5EF4-FFF2-40B4-BE49-F238E27FC236}">
                  <a16:creationId xmlns:a16="http://schemas.microsoft.com/office/drawing/2014/main" id="{8EC08F4C-AC03-409B-BA86-6D6425B0ACAB}"/>
                </a:ext>
              </a:extLst>
            </p:cNvPr>
            <p:cNvSpPr/>
            <p:nvPr/>
          </p:nvSpPr>
          <p:spPr>
            <a:xfrm>
              <a:off x="1757968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2">
              <a:extLst>
                <a:ext uri="{FF2B5EF4-FFF2-40B4-BE49-F238E27FC236}">
                  <a16:creationId xmlns:a16="http://schemas.microsoft.com/office/drawing/2014/main" id="{96D6DABD-7811-426A-9121-4047B19A0F49}"/>
                </a:ext>
              </a:extLst>
            </p:cNvPr>
            <p:cNvSpPr/>
            <p:nvPr/>
          </p:nvSpPr>
          <p:spPr>
            <a:xfrm>
              <a:off x="2041408" y="256898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2">
              <a:extLst>
                <a:ext uri="{FF2B5EF4-FFF2-40B4-BE49-F238E27FC236}">
                  <a16:creationId xmlns:a16="http://schemas.microsoft.com/office/drawing/2014/main" id="{09F8D4A5-3E4D-432B-94B4-60E4AFA4D0D7}"/>
                </a:ext>
              </a:extLst>
            </p:cNvPr>
            <p:cNvSpPr/>
            <p:nvPr/>
          </p:nvSpPr>
          <p:spPr>
            <a:xfrm>
              <a:off x="2324962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BED50BA-CF08-485D-A888-14E1E286B273}"/>
              </a:ext>
            </a:extLst>
          </p:cNvPr>
          <p:cNvGrpSpPr/>
          <p:nvPr/>
        </p:nvGrpSpPr>
        <p:grpSpPr>
          <a:xfrm>
            <a:off x="4663710" y="4510669"/>
            <a:ext cx="541234" cy="235635"/>
            <a:chOff x="1190685" y="2564830"/>
            <a:chExt cx="541234" cy="235635"/>
          </a:xfrm>
        </p:grpSpPr>
        <p:sp>
          <p:nvSpPr>
            <p:cNvPr id="84" name="Freeform: Shape 2">
              <a:extLst>
                <a:ext uri="{FF2B5EF4-FFF2-40B4-BE49-F238E27FC236}">
                  <a16:creationId xmlns:a16="http://schemas.microsoft.com/office/drawing/2014/main" id="{C0A03D7B-154E-4065-AF43-9193986B517B}"/>
                </a:ext>
              </a:extLst>
            </p:cNvPr>
            <p:cNvSpPr/>
            <p:nvPr/>
          </p:nvSpPr>
          <p:spPr>
            <a:xfrm>
              <a:off x="1190685" y="257117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2">
              <a:extLst>
                <a:ext uri="{FF2B5EF4-FFF2-40B4-BE49-F238E27FC236}">
                  <a16:creationId xmlns:a16="http://schemas.microsoft.com/office/drawing/2014/main" id="{9CE6BE33-FFD9-4D4B-BA7E-46935DE688E7}"/>
                </a:ext>
              </a:extLst>
            </p:cNvPr>
            <p:cNvSpPr/>
            <p:nvPr/>
          </p:nvSpPr>
          <p:spPr>
            <a:xfrm>
              <a:off x="1657244" y="2564830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3" name="Straight Arrow Connector 406">
            <a:extLst>
              <a:ext uri="{FF2B5EF4-FFF2-40B4-BE49-F238E27FC236}">
                <a16:creationId xmlns:a16="http://schemas.microsoft.com/office/drawing/2014/main" id="{D67642AC-9DEC-4F9F-8D0F-AF0EDF6E13C3}"/>
              </a:ext>
            </a:extLst>
          </p:cNvPr>
          <p:cNvCxnSpPr>
            <a:cxnSpLocks/>
            <a:stCxn id="142" idx="2"/>
          </p:cNvCxnSpPr>
          <p:nvPr/>
        </p:nvCxnSpPr>
        <p:spPr>
          <a:xfrm flipV="1">
            <a:off x="3571155" y="4627621"/>
            <a:ext cx="911586" cy="312797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ysDot"/>
            <a:round/>
            <a:headEnd type="none" w="sm" len="sm"/>
            <a:tailEnd type="triangle" w="med" len="med"/>
          </a:ln>
          <a:effectLst/>
        </p:spPr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D86FDA-791B-4510-AEA8-C55AD2F87334}"/>
              </a:ext>
            </a:extLst>
          </p:cNvPr>
          <p:cNvGrpSpPr/>
          <p:nvPr/>
        </p:nvGrpSpPr>
        <p:grpSpPr>
          <a:xfrm>
            <a:off x="7191270" y="4968410"/>
            <a:ext cx="2106865" cy="1156983"/>
            <a:chOff x="6874747" y="4971381"/>
            <a:chExt cx="2106865" cy="1156983"/>
          </a:xfrm>
        </p:grpSpPr>
        <p:sp>
          <p:nvSpPr>
            <p:cNvPr id="130" name="Freeform: Shape 2">
              <a:extLst>
                <a:ext uri="{FF2B5EF4-FFF2-40B4-BE49-F238E27FC236}">
                  <a16:creationId xmlns:a16="http://schemas.microsoft.com/office/drawing/2014/main" id="{C5873D3A-3E79-45FE-BAD3-75C2D77B66C0}"/>
                </a:ext>
              </a:extLst>
            </p:cNvPr>
            <p:cNvSpPr/>
            <p:nvPr/>
          </p:nvSpPr>
          <p:spPr>
            <a:xfrm>
              <a:off x="6999410" y="5010626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3EE65CC-E8E7-4006-8C54-F6C17B076878}"/>
                </a:ext>
              </a:extLst>
            </p:cNvPr>
            <p:cNvSpPr/>
            <p:nvPr/>
          </p:nvSpPr>
          <p:spPr>
            <a:xfrm>
              <a:off x="6910747" y="5396139"/>
              <a:ext cx="252000" cy="252000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610C11-2240-453D-87B2-CDD22E63E8A2}"/>
                </a:ext>
              </a:extLst>
            </p:cNvPr>
            <p:cNvSpPr txBox="1"/>
            <p:nvPr/>
          </p:nvSpPr>
          <p:spPr>
            <a:xfrm>
              <a:off x="7172800" y="4971381"/>
              <a:ext cx="131525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/>
                <a:t>thread</a:t>
              </a:r>
              <a:endParaRPr lang="de-AT" sz="1400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CE42C17-BC46-40C9-B59C-BB35DE8DAFC4}"/>
                </a:ext>
              </a:extLst>
            </p:cNvPr>
            <p:cNvSpPr txBox="1"/>
            <p:nvPr/>
          </p:nvSpPr>
          <p:spPr>
            <a:xfrm>
              <a:off x="7172800" y="5367045"/>
              <a:ext cx="131525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/>
                <a:t>register</a:t>
              </a:r>
              <a:endParaRPr lang="de-AT" sz="1400" dirty="0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C1C64C70-378E-4A2F-9E22-4A75F9F3AB88}"/>
                </a:ext>
              </a:extLst>
            </p:cNvPr>
            <p:cNvGrpSpPr/>
            <p:nvPr/>
          </p:nvGrpSpPr>
          <p:grpSpPr>
            <a:xfrm rot="5400000">
              <a:off x="6874747" y="5804364"/>
              <a:ext cx="324000" cy="324000"/>
              <a:chOff x="1467506" y="3874113"/>
              <a:chExt cx="379690" cy="1705671"/>
            </a:xfrm>
          </p:grpSpPr>
          <p:sp>
            <p:nvSpPr>
              <p:cNvPr id="101" name="Rectangle 52">
                <a:extLst>
                  <a:ext uri="{FF2B5EF4-FFF2-40B4-BE49-F238E27FC236}">
                    <a16:creationId xmlns:a16="http://schemas.microsoft.com/office/drawing/2014/main" id="{B89BA47D-0D7D-4F11-9605-AE2454DC0A64}"/>
                  </a:ext>
                </a:extLst>
              </p:cNvPr>
              <p:cNvSpPr/>
              <p:nvPr/>
            </p:nvSpPr>
            <p:spPr>
              <a:xfrm rot="16200000" flipH="1">
                <a:off x="804518" y="4537105"/>
                <a:ext cx="1705668" cy="37968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2" name="Rectangle 141">
                <a:extLst>
                  <a:ext uri="{FF2B5EF4-FFF2-40B4-BE49-F238E27FC236}">
                    <a16:creationId xmlns:a16="http://schemas.microsoft.com/office/drawing/2014/main" id="{A7474001-7ADB-44EA-9D53-AAC895DF9EF0}"/>
                  </a:ext>
                </a:extLst>
              </p:cNvPr>
              <p:cNvSpPr/>
              <p:nvPr/>
            </p:nvSpPr>
            <p:spPr>
              <a:xfrm rot="16200000" flipH="1">
                <a:off x="804516" y="4537103"/>
                <a:ext cx="1705669" cy="379690"/>
              </a:xfrm>
              <a:prstGeom prst="roundRect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B6DB06E8-B423-4534-9257-B30E1BD3EA1B}"/>
                </a:ext>
              </a:extLst>
            </p:cNvPr>
            <p:cNvSpPr txBox="1"/>
            <p:nvPr/>
          </p:nvSpPr>
          <p:spPr>
            <a:xfrm>
              <a:off x="7172800" y="5812446"/>
              <a:ext cx="180881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/>
                <a:t>shared memory</a:t>
              </a:r>
              <a:endParaRPr lang="de-AT" sz="1400" dirty="0"/>
            </a:p>
          </p:txBody>
        </p:sp>
      </p:grp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6B09595-0C2E-44B8-AC5E-E2A1F6A681D8}"/>
              </a:ext>
            </a:extLst>
          </p:cNvPr>
          <p:cNvCxnSpPr/>
          <p:nvPr/>
        </p:nvCxnSpPr>
        <p:spPr>
          <a:xfrm>
            <a:off x="4525424" y="1937039"/>
            <a:ext cx="0" cy="398502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BF6B-053D-4F27-A066-D6F5EAA91962}"/>
              </a:ext>
            </a:extLst>
          </p:cNvPr>
          <p:cNvGrpSpPr/>
          <p:nvPr/>
        </p:nvGrpSpPr>
        <p:grpSpPr>
          <a:xfrm>
            <a:off x="4631412" y="2814157"/>
            <a:ext cx="1208952" cy="233834"/>
            <a:chOff x="1190685" y="2567807"/>
            <a:chExt cx="1208952" cy="233834"/>
          </a:xfrm>
        </p:grpSpPr>
        <p:sp>
          <p:nvSpPr>
            <p:cNvPr id="117" name="Freeform: Shape 2">
              <a:extLst>
                <a:ext uri="{FF2B5EF4-FFF2-40B4-BE49-F238E27FC236}">
                  <a16:creationId xmlns:a16="http://schemas.microsoft.com/office/drawing/2014/main" id="{D33F0434-E1C8-452B-B17D-25270EC88AD7}"/>
                </a:ext>
              </a:extLst>
            </p:cNvPr>
            <p:cNvSpPr/>
            <p:nvPr/>
          </p:nvSpPr>
          <p:spPr>
            <a:xfrm>
              <a:off x="1190685" y="257117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2">
              <a:extLst>
                <a:ext uri="{FF2B5EF4-FFF2-40B4-BE49-F238E27FC236}">
                  <a16:creationId xmlns:a16="http://schemas.microsoft.com/office/drawing/2014/main" id="{D3CA7831-3007-482A-A073-F3FADFD53CB8}"/>
                </a:ext>
              </a:extLst>
            </p:cNvPr>
            <p:cNvSpPr/>
            <p:nvPr/>
          </p:nvSpPr>
          <p:spPr>
            <a:xfrm>
              <a:off x="1474126" y="257235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2">
              <a:extLst>
                <a:ext uri="{FF2B5EF4-FFF2-40B4-BE49-F238E27FC236}">
                  <a16:creationId xmlns:a16="http://schemas.microsoft.com/office/drawing/2014/main" id="{6E719A4B-7950-448C-966C-30E60A3825B6}"/>
                </a:ext>
              </a:extLst>
            </p:cNvPr>
            <p:cNvSpPr/>
            <p:nvPr/>
          </p:nvSpPr>
          <p:spPr>
            <a:xfrm>
              <a:off x="1757968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2">
              <a:extLst>
                <a:ext uri="{FF2B5EF4-FFF2-40B4-BE49-F238E27FC236}">
                  <a16:creationId xmlns:a16="http://schemas.microsoft.com/office/drawing/2014/main" id="{2D8D325F-357B-46B5-BC07-EDFC4DC13545}"/>
                </a:ext>
              </a:extLst>
            </p:cNvPr>
            <p:cNvSpPr/>
            <p:nvPr/>
          </p:nvSpPr>
          <p:spPr>
            <a:xfrm>
              <a:off x="2041408" y="256898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2">
              <a:extLst>
                <a:ext uri="{FF2B5EF4-FFF2-40B4-BE49-F238E27FC236}">
                  <a16:creationId xmlns:a16="http://schemas.microsoft.com/office/drawing/2014/main" id="{4118CD96-85B5-4FF3-A30C-BFE97F5C4A0B}"/>
                </a:ext>
              </a:extLst>
            </p:cNvPr>
            <p:cNvSpPr/>
            <p:nvPr/>
          </p:nvSpPr>
          <p:spPr>
            <a:xfrm>
              <a:off x="2324962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FECE85B-DAF0-4D3C-A1E1-906864D311E4}"/>
              </a:ext>
            </a:extLst>
          </p:cNvPr>
          <p:cNvGrpSpPr/>
          <p:nvPr/>
        </p:nvGrpSpPr>
        <p:grpSpPr>
          <a:xfrm>
            <a:off x="4551666" y="3115197"/>
            <a:ext cx="1336189" cy="261396"/>
            <a:chOff x="2542330" y="2870468"/>
            <a:chExt cx="1336189" cy="261396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E1976A9-D978-4F41-9DA6-55F8C1C3445F}"/>
                </a:ext>
              </a:extLst>
            </p:cNvPr>
            <p:cNvSpPr/>
            <p:nvPr/>
          </p:nvSpPr>
          <p:spPr>
            <a:xfrm>
              <a:off x="2809568" y="2870468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5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8762D37B-CF36-43DB-9D34-C52893B04DB3}"/>
                </a:ext>
              </a:extLst>
            </p:cNvPr>
            <p:cNvSpPr/>
            <p:nvPr/>
          </p:nvSpPr>
          <p:spPr>
            <a:xfrm>
              <a:off x="3076806" y="2870468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6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1C10551-432C-487A-A3A9-33971A72EBBB}"/>
                </a:ext>
              </a:extLst>
            </p:cNvPr>
            <p:cNvSpPr/>
            <p:nvPr/>
          </p:nvSpPr>
          <p:spPr>
            <a:xfrm>
              <a:off x="3344043" y="2870468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.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B372AC68-23CB-4D79-A1B5-CFF02BA591F2}"/>
                </a:ext>
              </a:extLst>
            </p:cNvPr>
            <p:cNvSpPr/>
            <p:nvPr/>
          </p:nvSpPr>
          <p:spPr>
            <a:xfrm>
              <a:off x="3611281" y="2870468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.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67B12F6D-DDE9-4F6A-BE56-8D93B4A8CF2C}"/>
                </a:ext>
              </a:extLst>
            </p:cNvPr>
            <p:cNvSpPr/>
            <p:nvPr/>
          </p:nvSpPr>
          <p:spPr>
            <a:xfrm>
              <a:off x="2542330" y="2870468"/>
              <a:ext cx="267238" cy="2613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4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3AB576E-30A2-45EA-BAEE-6AC45122471F}"/>
              </a:ext>
            </a:extLst>
          </p:cNvPr>
          <p:cNvGrpSpPr/>
          <p:nvPr/>
        </p:nvGrpSpPr>
        <p:grpSpPr>
          <a:xfrm rot="5043774">
            <a:off x="4586176" y="4810781"/>
            <a:ext cx="551318" cy="614621"/>
            <a:chOff x="3311263" y="4855689"/>
            <a:chExt cx="551318" cy="614621"/>
          </a:xfrm>
        </p:grpSpPr>
        <p:sp>
          <p:nvSpPr>
            <p:cNvPr id="168" name="Isosceles Triangle 167">
              <a:extLst>
                <a:ext uri="{FF2B5EF4-FFF2-40B4-BE49-F238E27FC236}">
                  <a16:creationId xmlns:a16="http://schemas.microsoft.com/office/drawing/2014/main" id="{3BAB4F99-5A8B-4DA8-A1E3-36F1E611687C}"/>
                </a:ext>
              </a:extLst>
            </p:cNvPr>
            <p:cNvSpPr/>
            <p:nvPr/>
          </p:nvSpPr>
          <p:spPr>
            <a:xfrm rot="2949919">
              <a:off x="3432325" y="4884940"/>
              <a:ext cx="459508" cy="401005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7AC6E0C-DFDB-49ED-8D50-ADA2C1544CA1}"/>
                </a:ext>
              </a:extLst>
            </p:cNvPr>
            <p:cNvSpPr/>
            <p:nvPr/>
          </p:nvSpPr>
          <p:spPr>
            <a:xfrm rot="1756801">
              <a:off x="3611830" y="5370373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lvl="0" algn="ctr" defTabSz="914400">
                <a:lnSpc>
                  <a:spcPct val="50000"/>
                </a:lnSpc>
                <a:defRPr/>
              </a:pPr>
              <a:r>
                <a:rPr lang="de-AT" kern="0" dirty="0">
                  <a:solidFill>
                    <a:srgbClr val="FCB2F7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latin typeface="Consolas" panose="020B0609020204030204" pitchFamily="49" charset="0"/>
                </a:rPr>
                <a:t>●</a:t>
              </a:r>
              <a:endParaRPr kumimoji="0" lang="de-AT" b="0" i="0" u="none" strike="noStrike" kern="0" cap="none" spc="30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CFA9DD0C-A315-479A-BA70-822D8DC7ED4B}"/>
                </a:ext>
              </a:extLst>
            </p:cNvPr>
            <p:cNvSpPr/>
            <p:nvPr/>
          </p:nvSpPr>
          <p:spPr>
            <a:xfrm rot="1756801">
              <a:off x="3311263" y="5026472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6699FF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26ED9691-D084-4314-AD1F-00A0BA6A7C73}"/>
                </a:ext>
              </a:extLst>
            </p:cNvPr>
            <p:cNvSpPr/>
            <p:nvPr/>
          </p:nvSpPr>
          <p:spPr>
            <a:xfrm rot="1756801">
              <a:off x="3764468" y="4945149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</p:grpSp>
      <p:sp>
        <p:nvSpPr>
          <p:cNvPr id="172" name="Rectangle 171">
            <a:extLst>
              <a:ext uri="{FF2B5EF4-FFF2-40B4-BE49-F238E27FC236}">
                <a16:creationId xmlns:a16="http://schemas.microsoft.com/office/drawing/2014/main" id="{916EC8B1-F33D-4A9E-8A32-E0D81F46EC2B}"/>
              </a:ext>
            </a:extLst>
          </p:cNvPr>
          <p:cNvSpPr/>
          <p:nvPr/>
        </p:nvSpPr>
        <p:spPr>
          <a:xfrm>
            <a:off x="4574572" y="4171120"/>
            <a:ext cx="1351261" cy="30009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ctr" defTabSz="914400">
              <a:defRPr/>
            </a:pP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 </a:t>
            </a:r>
            <a:r>
              <a:rPr lang="de-AT" kern="0" dirty="0">
                <a:solidFill>
                  <a:srgbClr val="FCB2F7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latin typeface="Consolas" panose="020B0609020204030204" pitchFamily="49" charset="0"/>
              </a:rPr>
              <a:t>● </a:t>
            </a:r>
            <a:r>
              <a:rPr lang="de-AT" kern="0" dirty="0">
                <a:solidFill>
                  <a:srgbClr val="7030A0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latin typeface="Consolas" panose="020B0609020204030204" pitchFamily="49" charset="0"/>
              </a:rPr>
              <a:t>●</a:t>
            </a:r>
            <a:r>
              <a:rPr lang="de-AT" kern="0" dirty="0">
                <a:solidFill>
                  <a:srgbClr val="FCB2F7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latin typeface="Consolas" panose="020B0609020204030204" pitchFamily="49" charset="0"/>
              </a:rPr>
              <a:t>     </a:t>
            </a:r>
            <a:endParaRPr kumimoji="0" lang="de-AT" b="0" i="0" u="none" strike="noStrike" kern="0" cap="none" spc="0" normalizeH="0" baseline="0" noProof="0" dirty="0">
              <a:ln>
                <a:noFill/>
              </a:ln>
              <a:solidFill>
                <a:srgbClr val="FCB2F7"/>
              </a:solidFill>
              <a:effectLst>
                <a:outerShdw blurRad="114300" dist="63500" dir="2700000" algn="tl">
                  <a:srgbClr val="000000">
                    <a:alpha val="77000"/>
                  </a:srgbClr>
                </a:outerShdw>
              </a:effectLst>
              <a:uLnTx/>
              <a:uFillTx/>
              <a:latin typeface="Consolas" panose="020B0609020204030204" pitchFamily="49" charset="0"/>
            </a:endParaRPr>
          </a:p>
        </p:txBody>
      </p:sp>
      <p:sp>
        <p:nvSpPr>
          <p:cNvPr id="173" name="Freeform: Shape 2">
            <a:extLst>
              <a:ext uri="{FF2B5EF4-FFF2-40B4-BE49-F238E27FC236}">
                <a16:creationId xmlns:a16="http://schemas.microsoft.com/office/drawing/2014/main" id="{A1B2B1B8-423F-4713-9C02-75F5ED7FD0BB}"/>
              </a:ext>
            </a:extLst>
          </p:cNvPr>
          <p:cNvSpPr/>
          <p:nvPr/>
        </p:nvSpPr>
        <p:spPr>
          <a:xfrm>
            <a:off x="4888162" y="4509356"/>
            <a:ext cx="74675" cy="229288"/>
          </a:xfrm>
          <a:custGeom>
            <a:avLst/>
            <a:gdLst>
              <a:gd name="connsiteX0" fmla="*/ 0 w 34925"/>
              <a:gd name="connsiteY0" fmla="*/ 0 h 52400"/>
              <a:gd name="connsiteX1" fmla="*/ 9525 w 34925"/>
              <a:gd name="connsiteY1" fmla="*/ 12700 h 52400"/>
              <a:gd name="connsiteX2" fmla="*/ 11112 w 34925"/>
              <a:gd name="connsiteY2" fmla="*/ 17463 h 52400"/>
              <a:gd name="connsiteX3" fmla="*/ 15875 w 34925"/>
              <a:gd name="connsiteY3" fmla="*/ 19050 h 52400"/>
              <a:gd name="connsiteX4" fmla="*/ 17462 w 34925"/>
              <a:gd name="connsiteY4" fmla="*/ 23813 h 52400"/>
              <a:gd name="connsiteX5" fmla="*/ 19050 w 34925"/>
              <a:gd name="connsiteY5" fmla="*/ 30163 h 52400"/>
              <a:gd name="connsiteX6" fmla="*/ 22225 w 34925"/>
              <a:gd name="connsiteY6" fmla="*/ 34925 h 52400"/>
              <a:gd name="connsiteX7" fmla="*/ 26987 w 34925"/>
              <a:gd name="connsiteY7" fmla="*/ 44450 h 52400"/>
              <a:gd name="connsiteX8" fmla="*/ 31750 w 34925"/>
              <a:gd name="connsiteY8" fmla="*/ 47625 h 52400"/>
              <a:gd name="connsiteX9" fmla="*/ 34925 w 34925"/>
              <a:gd name="connsiteY9" fmla="*/ 52388 h 52400"/>
              <a:gd name="connsiteX0" fmla="*/ 0 w 109538"/>
              <a:gd name="connsiteY0" fmla="*/ 0 h 366713"/>
              <a:gd name="connsiteX1" fmla="*/ 9525 w 109538"/>
              <a:gd name="connsiteY1" fmla="*/ 12700 h 366713"/>
              <a:gd name="connsiteX2" fmla="*/ 11112 w 109538"/>
              <a:gd name="connsiteY2" fmla="*/ 17463 h 366713"/>
              <a:gd name="connsiteX3" fmla="*/ 15875 w 109538"/>
              <a:gd name="connsiteY3" fmla="*/ 19050 h 366713"/>
              <a:gd name="connsiteX4" fmla="*/ 17462 w 109538"/>
              <a:gd name="connsiteY4" fmla="*/ 23813 h 366713"/>
              <a:gd name="connsiteX5" fmla="*/ 19050 w 109538"/>
              <a:gd name="connsiteY5" fmla="*/ 30163 h 366713"/>
              <a:gd name="connsiteX6" fmla="*/ 22225 w 109538"/>
              <a:gd name="connsiteY6" fmla="*/ 34925 h 366713"/>
              <a:gd name="connsiteX7" fmla="*/ 26987 w 109538"/>
              <a:gd name="connsiteY7" fmla="*/ 44450 h 366713"/>
              <a:gd name="connsiteX8" fmla="*/ 31750 w 109538"/>
              <a:gd name="connsiteY8" fmla="*/ 47625 h 366713"/>
              <a:gd name="connsiteX9" fmla="*/ 109538 w 109538"/>
              <a:gd name="connsiteY9" fmla="*/ 366713 h 366713"/>
              <a:gd name="connsiteX0" fmla="*/ 0 w 223857"/>
              <a:gd name="connsiteY0" fmla="*/ 0 h 366713"/>
              <a:gd name="connsiteX1" fmla="*/ 9525 w 223857"/>
              <a:gd name="connsiteY1" fmla="*/ 12700 h 366713"/>
              <a:gd name="connsiteX2" fmla="*/ 11112 w 223857"/>
              <a:gd name="connsiteY2" fmla="*/ 17463 h 366713"/>
              <a:gd name="connsiteX3" fmla="*/ 15875 w 223857"/>
              <a:gd name="connsiteY3" fmla="*/ 19050 h 366713"/>
              <a:gd name="connsiteX4" fmla="*/ 17462 w 223857"/>
              <a:gd name="connsiteY4" fmla="*/ 23813 h 366713"/>
              <a:gd name="connsiteX5" fmla="*/ 19050 w 223857"/>
              <a:gd name="connsiteY5" fmla="*/ 30163 h 366713"/>
              <a:gd name="connsiteX6" fmla="*/ 22225 w 223857"/>
              <a:gd name="connsiteY6" fmla="*/ 34925 h 366713"/>
              <a:gd name="connsiteX7" fmla="*/ 26987 w 223857"/>
              <a:gd name="connsiteY7" fmla="*/ 44450 h 366713"/>
              <a:gd name="connsiteX8" fmla="*/ 223838 w 223857"/>
              <a:gd name="connsiteY8" fmla="*/ 141288 h 366713"/>
              <a:gd name="connsiteX9" fmla="*/ 109538 w 223857"/>
              <a:gd name="connsiteY9" fmla="*/ 366713 h 366713"/>
              <a:gd name="connsiteX0" fmla="*/ 57288 w 281145"/>
              <a:gd name="connsiteY0" fmla="*/ 0 h 366713"/>
              <a:gd name="connsiteX1" fmla="*/ 66813 w 281145"/>
              <a:gd name="connsiteY1" fmla="*/ 12700 h 366713"/>
              <a:gd name="connsiteX2" fmla="*/ 68400 w 281145"/>
              <a:gd name="connsiteY2" fmla="*/ 17463 h 366713"/>
              <a:gd name="connsiteX3" fmla="*/ 73163 w 281145"/>
              <a:gd name="connsiteY3" fmla="*/ 19050 h 366713"/>
              <a:gd name="connsiteX4" fmla="*/ 74750 w 281145"/>
              <a:gd name="connsiteY4" fmla="*/ 23813 h 366713"/>
              <a:gd name="connsiteX5" fmla="*/ 76338 w 281145"/>
              <a:gd name="connsiteY5" fmla="*/ 30163 h 366713"/>
              <a:gd name="connsiteX6" fmla="*/ 79513 w 281145"/>
              <a:gd name="connsiteY6" fmla="*/ 34925 h 366713"/>
              <a:gd name="connsiteX7" fmla="*/ 6488 w 281145"/>
              <a:gd name="connsiteY7" fmla="*/ 120650 h 366713"/>
              <a:gd name="connsiteX8" fmla="*/ 281126 w 281145"/>
              <a:gd name="connsiteY8" fmla="*/ 141288 h 366713"/>
              <a:gd name="connsiteX9" fmla="*/ 166826 w 281145"/>
              <a:gd name="connsiteY9" fmla="*/ 366713 h 366713"/>
              <a:gd name="connsiteX0" fmla="*/ 57288 w 281145"/>
              <a:gd name="connsiteY0" fmla="*/ 0 h 366713"/>
              <a:gd name="connsiteX1" fmla="*/ 66813 w 281145"/>
              <a:gd name="connsiteY1" fmla="*/ 12700 h 366713"/>
              <a:gd name="connsiteX2" fmla="*/ 68400 w 281145"/>
              <a:gd name="connsiteY2" fmla="*/ 17463 h 366713"/>
              <a:gd name="connsiteX3" fmla="*/ 73163 w 281145"/>
              <a:gd name="connsiteY3" fmla="*/ 19050 h 366713"/>
              <a:gd name="connsiteX4" fmla="*/ 74750 w 281145"/>
              <a:gd name="connsiteY4" fmla="*/ 23813 h 366713"/>
              <a:gd name="connsiteX5" fmla="*/ 204925 w 281145"/>
              <a:gd name="connsiteY5" fmla="*/ 76200 h 366713"/>
              <a:gd name="connsiteX6" fmla="*/ 79513 w 281145"/>
              <a:gd name="connsiteY6" fmla="*/ 34925 h 366713"/>
              <a:gd name="connsiteX7" fmla="*/ 6488 w 281145"/>
              <a:gd name="connsiteY7" fmla="*/ 120650 h 366713"/>
              <a:gd name="connsiteX8" fmla="*/ 281126 w 281145"/>
              <a:gd name="connsiteY8" fmla="*/ 141288 h 366713"/>
              <a:gd name="connsiteX9" fmla="*/ 166826 w 281145"/>
              <a:gd name="connsiteY9" fmla="*/ 366713 h 366713"/>
              <a:gd name="connsiteX0" fmla="*/ 0 w 401657"/>
              <a:gd name="connsiteY0" fmla="*/ 0 h 468313"/>
              <a:gd name="connsiteX1" fmla="*/ 187325 w 401657"/>
              <a:gd name="connsiteY1" fmla="*/ 114300 h 468313"/>
              <a:gd name="connsiteX2" fmla="*/ 188912 w 401657"/>
              <a:gd name="connsiteY2" fmla="*/ 119063 h 468313"/>
              <a:gd name="connsiteX3" fmla="*/ 193675 w 401657"/>
              <a:gd name="connsiteY3" fmla="*/ 120650 h 468313"/>
              <a:gd name="connsiteX4" fmla="*/ 195262 w 401657"/>
              <a:gd name="connsiteY4" fmla="*/ 125413 h 468313"/>
              <a:gd name="connsiteX5" fmla="*/ 325437 w 401657"/>
              <a:gd name="connsiteY5" fmla="*/ 177800 h 468313"/>
              <a:gd name="connsiteX6" fmla="*/ 200025 w 401657"/>
              <a:gd name="connsiteY6" fmla="*/ 136525 h 468313"/>
              <a:gd name="connsiteX7" fmla="*/ 127000 w 401657"/>
              <a:gd name="connsiteY7" fmla="*/ 222250 h 468313"/>
              <a:gd name="connsiteX8" fmla="*/ 401638 w 401657"/>
              <a:gd name="connsiteY8" fmla="*/ 242888 h 468313"/>
              <a:gd name="connsiteX9" fmla="*/ 287338 w 401657"/>
              <a:gd name="connsiteY9" fmla="*/ 468313 h 468313"/>
              <a:gd name="connsiteX0" fmla="*/ 0 w 401657"/>
              <a:gd name="connsiteY0" fmla="*/ 0 h 468313"/>
              <a:gd name="connsiteX1" fmla="*/ 58738 w 401657"/>
              <a:gd name="connsiteY1" fmla="*/ 93663 h 468313"/>
              <a:gd name="connsiteX2" fmla="*/ 188912 w 401657"/>
              <a:gd name="connsiteY2" fmla="*/ 119063 h 468313"/>
              <a:gd name="connsiteX3" fmla="*/ 193675 w 401657"/>
              <a:gd name="connsiteY3" fmla="*/ 120650 h 468313"/>
              <a:gd name="connsiteX4" fmla="*/ 195262 w 401657"/>
              <a:gd name="connsiteY4" fmla="*/ 125413 h 468313"/>
              <a:gd name="connsiteX5" fmla="*/ 325437 w 401657"/>
              <a:gd name="connsiteY5" fmla="*/ 177800 h 468313"/>
              <a:gd name="connsiteX6" fmla="*/ 200025 w 401657"/>
              <a:gd name="connsiteY6" fmla="*/ 136525 h 468313"/>
              <a:gd name="connsiteX7" fmla="*/ 127000 w 401657"/>
              <a:gd name="connsiteY7" fmla="*/ 222250 h 468313"/>
              <a:gd name="connsiteX8" fmla="*/ 401638 w 401657"/>
              <a:gd name="connsiteY8" fmla="*/ 242888 h 468313"/>
              <a:gd name="connsiteX9" fmla="*/ 287338 w 401657"/>
              <a:gd name="connsiteY9" fmla="*/ 468313 h 468313"/>
              <a:gd name="connsiteX0" fmla="*/ 0 w 401657"/>
              <a:gd name="connsiteY0" fmla="*/ 0 h 468313"/>
              <a:gd name="connsiteX1" fmla="*/ 58738 w 401657"/>
              <a:gd name="connsiteY1" fmla="*/ 93663 h 468313"/>
              <a:gd name="connsiteX2" fmla="*/ 188912 w 401657"/>
              <a:gd name="connsiteY2" fmla="*/ 119063 h 468313"/>
              <a:gd name="connsiteX3" fmla="*/ 193675 w 401657"/>
              <a:gd name="connsiteY3" fmla="*/ 120650 h 468313"/>
              <a:gd name="connsiteX4" fmla="*/ 292100 w 401657"/>
              <a:gd name="connsiteY4" fmla="*/ 57150 h 468313"/>
              <a:gd name="connsiteX5" fmla="*/ 325437 w 401657"/>
              <a:gd name="connsiteY5" fmla="*/ 177800 h 468313"/>
              <a:gd name="connsiteX6" fmla="*/ 200025 w 401657"/>
              <a:gd name="connsiteY6" fmla="*/ 136525 h 468313"/>
              <a:gd name="connsiteX7" fmla="*/ 127000 w 401657"/>
              <a:gd name="connsiteY7" fmla="*/ 222250 h 468313"/>
              <a:gd name="connsiteX8" fmla="*/ 401638 w 401657"/>
              <a:gd name="connsiteY8" fmla="*/ 242888 h 468313"/>
              <a:gd name="connsiteX9" fmla="*/ 287338 w 401657"/>
              <a:gd name="connsiteY9" fmla="*/ 468313 h 468313"/>
              <a:gd name="connsiteX0" fmla="*/ 0 w 401657"/>
              <a:gd name="connsiteY0" fmla="*/ 0 h 468313"/>
              <a:gd name="connsiteX1" fmla="*/ 58738 w 401657"/>
              <a:gd name="connsiteY1" fmla="*/ 93663 h 468313"/>
              <a:gd name="connsiteX2" fmla="*/ 188912 w 401657"/>
              <a:gd name="connsiteY2" fmla="*/ 119063 h 468313"/>
              <a:gd name="connsiteX3" fmla="*/ 193675 w 401657"/>
              <a:gd name="connsiteY3" fmla="*/ 120650 h 468313"/>
              <a:gd name="connsiteX4" fmla="*/ 292100 w 401657"/>
              <a:gd name="connsiteY4" fmla="*/ 57150 h 468313"/>
              <a:gd name="connsiteX5" fmla="*/ 325437 w 401657"/>
              <a:gd name="connsiteY5" fmla="*/ 177800 h 468313"/>
              <a:gd name="connsiteX6" fmla="*/ 222250 w 401657"/>
              <a:gd name="connsiteY6" fmla="*/ 228600 h 468313"/>
              <a:gd name="connsiteX7" fmla="*/ 127000 w 401657"/>
              <a:gd name="connsiteY7" fmla="*/ 222250 h 468313"/>
              <a:gd name="connsiteX8" fmla="*/ 401638 w 401657"/>
              <a:gd name="connsiteY8" fmla="*/ 242888 h 468313"/>
              <a:gd name="connsiteX9" fmla="*/ 287338 w 401657"/>
              <a:gd name="connsiteY9" fmla="*/ 468313 h 468313"/>
              <a:gd name="connsiteX0" fmla="*/ 0 w 401657"/>
              <a:gd name="connsiteY0" fmla="*/ 0 h 468313"/>
              <a:gd name="connsiteX1" fmla="*/ 58738 w 401657"/>
              <a:gd name="connsiteY1" fmla="*/ 93663 h 468313"/>
              <a:gd name="connsiteX2" fmla="*/ 188912 w 401657"/>
              <a:gd name="connsiteY2" fmla="*/ 119063 h 468313"/>
              <a:gd name="connsiteX3" fmla="*/ 209550 w 401657"/>
              <a:gd name="connsiteY3" fmla="*/ 176213 h 468313"/>
              <a:gd name="connsiteX4" fmla="*/ 292100 w 401657"/>
              <a:gd name="connsiteY4" fmla="*/ 57150 h 468313"/>
              <a:gd name="connsiteX5" fmla="*/ 325437 w 401657"/>
              <a:gd name="connsiteY5" fmla="*/ 177800 h 468313"/>
              <a:gd name="connsiteX6" fmla="*/ 222250 w 401657"/>
              <a:gd name="connsiteY6" fmla="*/ 228600 h 468313"/>
              <a:gd name="connsiteX7" fmla="*/ 127000 w 401657"/>
              <a:gd name="connsiteY7" fmla="*/ 222250 h 468313"/>
              <a:gd name="connsiteX8" fmla="*/ 401638 w 401657"/>
              <a:gd name="connsiteY8" fmla="*/ 242888 h 468313"/>
              <a:gd name="connsiteX9" fmla="*/ 287338 w 401657"/>
              <a:gd name="connsiteY9" fmla="*/ 468313 h 468313"/>
              <a:gd name="connsiteX0" fmla="*/ 0 w 401657"/>
              <a:gd name="connsiteY0" fmla="*/ 0 h 468313"/>
              <a:gd name="connsiteX1" fmla="*/ 58738 w 401657"/>
              <a:gd name="connsiteY1" fmla="*/ 93663 h 468313"/>
              <a:gd name="connsiteX2" fmla="*/ 130174 w 401657"/>
              <a:gd name="connsiteY2" fmla="*/ 30163 h 468313"/>
              <a:gd name="connsiteX3" fmla="*/ 209550 w 401657"/>
              <a:gd name="connsiteY3" fmla="*/ 176213 h 468313"/>
              <a:gd name="connsiteX4" fmla="*/ 292100 w 401657"/>
              <a:gd name="connsiteY4" fmla="*/ 57150 h 468313"/>
              <a:gd name="connsiteX5" fmla="*/ 325437 w 401657"/>
              <a:gd name="connsiteY5" fmla="*/ 177800 h 468313"/>
              <a:gd name="connsiteX6" fmla="*/ 222250 w 401657"/>
              <a:gd name="connsiteY6" fmla="*/ 228600 h 468313"/>
              <a:gd name="connsiteX7" fmla="*/ 127000 w 401657"/>
              <a:gd name="connsiteY7" fmla="*/ 222250 h 468313"/>
              <a:gd name="connsiteX8" fmla="*/ 401638 w 401657"/>
              <a:gd name="connsiteY8" fmla="*/ 242888 h 468313"/>
              <a:gd name="connsiteX9" fmla="*/ 287338 w 401657"/>
              <a:gd name="connsiteY9" fmla="*/ 468313 h 468313"/>
              <a:gd name="connsiteX0" fmla="*/ 0 w 401653"/>
              <a:gd name="connsiteY0" fmla="*/ 0 h 527051"/>
              <a:gd name="connsiteX1" fmla="*/ 58738 w 401653"/>
              <a:gd name="connsiteY1" fmla="*/ 93663 h 527051"/>
              <a:gd name="connsiteX2" fmla="*/ 130174 w 401653"/>
              <a:gd name="connsiteY2" fmla="*/ 30163 h 527051"/>
              <a:gd name="connsiteX3" fmla="*/ 209550 w 401653"/>
              <a:gd name="connsiteY3" fmla="*/ 176213 h 527051"/>
              <a:gd name="connsiteX4" fmla="*/ 292100 w 401653"/>
              <a:gd name="connsiteY4" fmla="*/ 57150 h 527051"/>
              <a:gd name="connsiteX5" fmla="*/ 325437 w 401653"/>
              <a:gd name="connsiteY5" fmla="*/ 177800 h 527051"/>
              <a:gd name="connsiteX6" fmla="*/ 222250 w 401653"/>
              <a:gd name="connsiteY6" fmla="*/ 228600 h 527051"/>
              <a:gd name="connsiteX7" fmla="*/ 127000 w 401653"/>
              <a:gd name="connsiteY7" fmla="*/ 222250 h 527051"/>
              <a:gd name="connsiteX8" fmla="*/ 401638 w 401653"/>
              <a:gd name="connsiteY8" fmla="*/ 242888 h 527051"/>
              <a:gd name="connsiteX9" fmla="*/ 260350 w 401653"/>
              <a:gd name="connsiteY9" fmla="*/ 527051 h 527051"/>
              <a:gd name="connsiteX0" fmla="*/ 0 w 328355"/>
              <a:gd name="connsiteY0" fmla="*/ 0 h 527051"/>
              <a:gd name="connsiteX1" fmla="*/ 58738 w 328355"/>
              <a:gd name="connsiteY1" fmla="*/ 93663 h 527051"/>
              <a:gd name="connsiteX2" fmla="*/ 130174 w 328355"/>
              <a:gd name="connsiteY2" fmla="*/ 30163 h 527051"/>
              <a:gd name="connsiteX3" fmla="*/ 209550 w 328355"/>
              <a:gd name="connsiteY3" fmla="*/ 176213 h 527051"/>
              <a:gd name="connsiteX4" fmla="*/ 292100 w 328355"/>
              <a:gd name="connsiteY4" fmla="*/ 57150 h 527051"/>
              <a:gd name="connsiteX5" fmla="*/ 325437 w 328355"/>
              <a:gd name="connsiteY5" fmla="*/ 177800 h 527051"/>
              <a:gd name="connsiteX6" fmla="*/ 222250 w 328355"/>
              <a:gd name="connsiteY6" fmla="*/ 228600 h 527051"/>
              <a:gd name="connsiteX7" fmla="*/ 127000 w 328355"/>
              <a:gd name="connsiteY7" fmla="*/ 222250 h 527051"/>
              <a:gd name="connsiteX8" fmla="*/ 273050 w 328355"/>
              <a:gd name="connsiteY8" fmla="*/ 406400 h 527051"/>
              <a:gd name="connsiteX9" fmla="*/ 260350 w 328355"/>
              <a:gd name="connsiteY9" fmla="*/ 527051 h 527051"/>
              <a:gd name="connsiteX0" fmla="*/ 0 w 328355"/>
              <a:gd name="connsiteY0" fmla="*/ 0 h 527051"/>
              <a:gd name="connsiteX1" fmla="*/ 58738 w 328355"/>
              <a:gd name="connsiteY1" fmla="*/ 93663 h 527051"/>
              <a:gd name="connsiteX2" fmla="*/ 130174 w 328355"/>
              <a:gd name="connsiteY2" fmla="*/ 30163 h 527051"/>
              <a:gd name="connsiteX3" fmla="*/ 209550 w 328355"/>
              <a:gd name="connsiteY3" fmla="*/ 176213 h 527051"/>
              <a:gd name="connsiteX4" fmla="*/ 292100 w 328355"/>
              <a:gd name="connsiteY4" fmla="*/ 57150 h 527051"/>
              <a:gd name="connsiteX5" fmla="*/ 325437 w 328355"/>
              <a:gd name="connsiteY5" fmla="*/ 177800 h 527051"/>
              <a:gd name="connsiteX6" fmla="*/ 222250 w 328355"/>
              <a:gd name="connsiteY6" fmla="*/ 228600 h 527051"/>
              <a:gd name="connsiteX7" fmla="*/ 127000 w 328355"/>
              <a:gd name="connsiteY7" fmla="*/ 222250 h 527051"/>
              <a:gd name="connsiteX8" fmla="*/ 273050 w 328355"/>
              <a:gd name="connsiteY8" fmla="*/ 406400 h 527051"/>
              <a:gd name="connsiteX9" fmla="*/ 260350 w 328355"/>
              <a:gd name="connsiteY9" fmla="*/ 527051 h 527051"/>
              <a:gd name="connsiteX0" fmla="*/ 0 w 325584"/>
              <a:gd name="connsiteY0" fmla="*/ 0 h 527051"/>
              <a:gd name="connsiteX1" fmla="*/ 58738 w 325584"/>
              <a:gd name="connsiteY1" fmla="*/ 93663 h 527051"/>
              <a:gd name="connsiteX2" fmla="*/ 130174 w 325584"/>
              <a:gd name="connsiteY2" fmla="*/ 30163 h 527051"/>
              <a:gd name="connsiteX3" fmla="*/ 209550 w 325584"/>
              <a:gd name="connsiteY3" fmla="*/ 176213 h 527051"/>
              <a:gd name="connsiteX4" fmla="*/ 292100 w 325584"/>
              <a:gd name="connsiteY4" fmla="*/ 57150 h 527051"/>
              <a:gd name="connsiteX5" fmla="*/ 325437 w 325584"/>
              <a:gd name="connsiteY5" fmla="*/ 177800 h 527051"/>
              <a:gd name="connsiteX6" fmla="*/ 280987 w 325584"/>
              <a:gd name="connsiteY6" fmla="*/ 198438 h 527051"/>
              <a:gd name="connsiteX7" fmla="*/ 127000 w 325584"/>
              <a:gd name="connsiteY7" fmla="*/ 222250 h 527051"/>
              <a:gd name="connsiteX8" fmla="*/ 273050 w 325584"/>
              <a:gd name="connsiteY8" fmla="*/ 406400 h 527051"/>
              <a:gd name="connsiteX9" fmla="*/ 260350 w 325584"/>
              <a:gd name="connsiteY9" fmla="*/ 527051 h 527051"/>
              <a:gd name="connsiteX0" fmla="*/ 0 w 325584"/>
              <a:gd name="connsiteY0" fmla="*/ 0 h 527051"/>
              <a:gd name="connsiteX1" fmla="*/ 58738 w 325584"/>
              <a:gd name="connsiteY1" fmla="*/ 93663 h 527051"/>
              <a:gd name="connsiteX2" fmla="*/ 130174 w 325584"/>
              <a:gd name="connsiteY2" fmla="*/ 30163 h 527051"/>
              <a:gd name="connsiteX3" fmla="*/ 209550 w 325584"/>
              <a:gd name="connsiteY3" fmla="*/ 176213 h 527051"/>
              <a:gd name="connsiteX4" fmla="*/ 292100 w 325584"/>
              <a:gd name="connsiteY4" fmla="*/ 57150 h 527051"/>
              <a:gd name="connsiteX5" fmla="*/ 325437 w 325584"/>
              <a:gd name="connsiteY5" fmla="*/ 177800 h 527051"/>
              <a:gd name="connsiteX6" fmla="*/ 280987 w 325584"/>
              <a:gd name="connsiteY6" fmla="*/ 198438 h 527051"/>
              <a:gd name="connsiteX7" fmla="*/ 309562 w 325584"/>
              <a:gd name="connsiteY7" fmla="*/ 314325 h 527051"/>
              <a:gd name="connsiteX8" fmla="*/ 273050 w 325584"/>
              <a:gd name="connsiteY8" fmla="*/ 406400 h 527051"/>
              <a:gd name="connsiteX9" fmla="*/ 260350 w 325584"/>
              <a:gd name="connsiteY9" fmla="*/ 527051 h 527051"/>
              <a:gd name="connsiteX0" fmla="*/ 52515 w 266974"/>
              <a:gd name="connsiteY0" fmla="*/ 0 h 552451"/>
              <a:gd name="connsiteX1" fmla="*/ 128 w 266974"/>
              <a:gd name="connsiteY1" fmla="*/ 119063 h 552451"/>
              <a:gd name="connsiteX2" fmla="*/ 71564 w 266974"/>
              <a:gd name="connsiteY2" fmla="*/ 55563 h 552451"/>
              <a:gd name="connsiteX3" fmla="*/ 150940 w 266974"/>
              <a:gd name="connsiteY3" fmla="*/ 201613 h 552451"/>
              <a:gd name="connsiteX4" fmla="*/ 233490 w 266974"/>
              <a:gd name="connsiteY4" fmla="*/ 82550 h 552451"/>
              <a:gd name="connsiteX5" fmla="*/ 266827 w 266974"/>
              <a:gd name="connsiteY5" fmla="*/ 203200 h 552451"/>
              <a:gd name="connsiteX6" fmla="*/ 222377 w 266974"/>
              <a:gd name="connsiteY6" fmla="*/ 223838 h 552451"/>
              <a:gd name="connsiteX7" fmla="*/ 250952 w 266974"/>
              <a:gd name="connsiteY7" fmla="*/ 339725 h 552451"/>
              <a:gd name="connsiteX8" fmla="*/ 214440 w 266974"/>
              <a:gd name="connsiteY8" fmla="*/ 431800 h 552451"/>
              <a:gd name="connsiteX9" fmla="*/ 201740 w 266974"/>
              <a:gd name="connsiteY9" fmla="*/ 552451 h 552451"/>
              <a:gd name="connsiteX0" fmla="*/ 52786 w 267245"/>
              <a:gd name="connsiteY0" fmla="*/ 0 h 552451"/>
              <a:gd name="connsiteX1" fmla="*/ 399 w 267245"/>
              <a:gd name="connsiteY1" fmla="*/ 119063 h 552451"/>
              <a:gd name="connsiteX2" fmla="*/ 87710 w 267245"/>
              <a:gd name="connsiteY2" fmla="*/ 136526 h 552451"/>
              <a:gd name="connsiteX3" fmla="*/ 151211 w 267245"/>
              <a:gd name="connsiteY3" fmla="*/ 201613 h 552451"/>
              <a:gd name="connsiteX4" fmla="*/ 233761 w 267245"/>
              <a:gd name="connsiteY4" fmla="*/ 82550 h 552451"/>
              <a:gd name="connsiteX5" fmla="*/ 267098 w 267245"/>
              <a:gd name="connsiteY5" fmla="*/ 203200 h 552451"/>
              <a:gd name="connsiteX6" fmla="*/ 222648 w 267245"/>
              <a:gd name="connsiteY6" fmla="*/ 223838 h 552451"/>
              <a:gd name="connsiteX7" fmla="*/ 251223 w 267245"/>
              <a:gd name="connsiteY7" fmla="*/ 339725 h 552451"/>
              <a:gd name="connsiteX8" fmla="*/ 214711 w 267245"/>
              <a:gd name="connsiteY8" fmla="*/ 431800 h 552451"/>
              <a:gd name="connsiteX9" fmla="*/ 202011 w 267245"/>
              <a:gd name="connsiteY9" fmla="*/ 552451 h 552451"/>
              <a:gd name="connsiteX0" fmla="*/ 52786 w 269040"/>
              <a:gd name="connsiteY0" fmla="*/ 0 h 552451"/>
              <a:gd name="connsiteX1" fmla="*/ 399 w 269040"/>
              <a:gd name="connsiteY1" fmla="*/ 119063 h 552451"/>
              <a:gd name="connsiteX2" fmla="*/ 87710 w 269040"/>
              <a:gd name="connsiteY2" fmla="*/ 136526 h 552451"/>
              <a:gd name="connsiteX3" fmla="*/ 3573 w 269040"/>
              <a:gd name="connsiteY3" fmla="*/ 206375 h 552451"/>
              <a:gd name="connsiteX4" fmla="*/ 233761 w 269040"/>
              <a:gd name="connsiteY4" fmla="*/ 82550 h 552451"/>
              <a:gd name="connsiteX5" fmla="*/ 267098 w 269040"/>
              <a:gd name="connsiteY5" fmla="*/ 203200 h 552451"/>
              <a:gd name="connsiteX6" fmla="*/ 222648 w 269040"/>
              <a:gd name="connsiteY6" fmla="*/ 223838 h 552451"/>
              <a:gd name="connsiteX7" fmla="*/ 251223 w 269040"/>
              <a:gd name="connsiteY7" fmla="*/ 339725 h 552451"/>
              <a:gd name="connsiteX8" fmla="*/ 214711 w 269040"/>
              <a:gd name="connsiteY8" fmla="*/ 431800 h 552451"/>
              <a:gd name="connsiteX9" fmla="*/ 202011 w 269040"/>
              <a:gd name="connsiteY9" fmla="*/ 552451 h 552451"/>
              <a:gd name="connsiteX0" fmla="*/ 52786 w 271496"/>
              <a:gd name="connsiteY0" fmla="*/ 0 h 552451"/>
              <a:gd name="connsiteX1" fmla="*/ 399 w 271496"/>
              <a:gd name="connsiteY1" fmla="*/ 119063 h 552451"/>
              <a:gd name="connsiteX2" fmla="*/ 87710 w 271496"/>
              <a:gd name="connsiteY2" fmla="*/ 136526 h 552451"/>
              <a:gd name="connsiteX3" fmla="*/ 3573 w 271496"/>
              <a:gd name="connsiteY3" fmla="*/ 206375 h 552451"/>
              <a:gd name="connsiteX4" fmla="*/ 90886 w 271496"/>
              <a:gd name="connsiteY4" fmla="*/ 233363 h 552451"/>
              <a:gd name="connsiteX5" fmla="*/ 267098 w 271496"/>
              <a:gd name="connsiteY5" fmla="*/ 203200 h 552451"/>
              <a:gd name="connsiteX6" fmla="*/ 222648 w 271496"/>
              <a:gd name="connsiteY6" fmla="*/ 223838 h 552451"/>
              <a:gd name="connsiteX7" fmla="*/ 251223 w 271496"/>
              <a:gd name="connsiteY7" fmla="*/ 339725 h 552451"/>
              <a:gd name="connsiteX8" fmla="*/ 214711 w 271496"/>
              <a:gd name="connsiteY8" fmla="*/ 431800 h 552451"/>
              <a:gd name="connsiteX9" fmla="*/ 202011 w 271496"/>
              <a:gd name="connsiteY9" fmla="*/ 552451 h 552451"/>
              <a:gd name="connsiteX0" fmla="*/ 52786 w 276109"/>
              <a:gd name="connsiteY0" fmla="*/ 0 h 552451"/>
              <a:gd name="connsiteX1" fmla="*/ 399 w 276109"/>
              <a:gd name="connsiteY1" fmla="*/ 119063 h 552451"/>
              <a:gd name="connsiteX2" fmla="*/ 87710 w 276109"/>
              <a:gd name="connsiteY2" fmla="*/ 136526 h 552451"/>
              <a:gd name="connsiteX3" fmla="*/ 3573 w 276109"/>
              <a:gd name="connsiteY3" fmla="*/ 206375 h 552451"/>
              <a:gd name="connsiteX4" fmla="*/ 90886 w 276109"/>
              <a:gd name="connsiteY4" fmla="*/ 233363 h 552451"/>
              <a:gd name="connsiteX5" fmla="*/ 267098 w 276109"/>
              <a:gd name="connsiteY5" fmla="*/ 203200 h 552451"/>
              <a:gd name="connsiteX6" fmla="*/ 252810 w 276109"/>
              <a:gd name="connsiteY6" fmla="*/ 339725 h 552451"/>
              <a:gd name="connsiteX7" fmla="*/ 251223 w 276109"/>
              <a:gd name="connsiteY7" fmla="*/ 339725 h 552451"/>
              <a:gd name="connsiteX8" fmla="*/ 214711 w 276109"/>
              <a:gd name="connsiteY8" fmla="*/ 431800 h 552451"/>
              <a:gd name="connsiteX9" fmla="*/ 202011 w 276109"/>
              <a:gd name="connsiteY9" fmla="*/ 552451 h 552451"/>
              <a:gd name="connsiteX0" fmla="*/ 52786 w 254922"/>
              <a:gd name="connsiteY0" fmla="*/ 0 h 552451"/>
              <a:gd name="connsiteX1" fmla="*/ 399 w 254922"/>
              <a:gd name="connsiteY1" fmla="*/ 119063 h 552451"/>
              <a:gd name="connsiteX2" fmla="*/ 87710 w 254922"/>
              <a:gd name="connsiteY2" fmla="*/ 136526 h 552451"/>
              <a:gd name="connsiteX3" fmla="*/ 3573 w 254922"/>
              <a:gd name="connsiteY3" fmla="*/ 206375 h 552451"/>
              <a:gd name="connsiteX4" fmla="*/ 90886 w 254922"/>
              <a:gd name="connsiteY4" fmla="*/ 233363 h 552451"/>
              <a:gd name="connsiteX5" fmla="*/ 16273 w 254922"/>
              <a:gd name="connsiteY5" fmla="*/ 306387 h 552451"/>
              <a:gd name="connsiteX6" fmla="*/ 252810 w 254922"/>
              <a:gd name="connsiteY6" fmla="*/ 339725 h 552451"/>
              <a:gd name="connsiteX7" fmla="*/ 251223 w 254922"/>
              <a:gd name="connsiteY7" fmla="*/ 339725 h 552451"/>
              <a:gd name="connsiteX8" fmla="*/ 214711 w 254922"/>
              <a:gd name="connsiteY8" fmla="*/ 431800 h 552451"/>
              <a:gd name="connsiteX9" fmla="*/ 202011 w 254922"/>
              <a:gd name="connsiteY9" fmla="*/ 552451 h 552451"/>
              <a:gd name="connsiteX0" fmla="*/ 52786 w 252817"/>
              <a:gd name="connsiteY0" fmla="*/ 0 h 552451"/>
              <a:gd name="connsiteX1" fmla="*/ 399 w 252817"/>
              <a:gd name="connsiteY1" fmla="*/ 119063 h 552451"/>
              <a:gd name="connsiteX2" fmla="*/ 87710 w 252817"/>
              <a:gd name="connsiteY2" fmla="*/ 136526 h 552451"/>
              <a:gd name="connsiteX3" fmla="*/ 3573 w 252817"/>
              <a:gd name="connsiteY3" fmla="*/ 206375 h 552451"/>
              <a:gd name="connsiteX4" fmla="*/ 90886 w 252817"/>
              <a:gd name="connsiteY4" fmla="*/ 233363 h 552451"/>
              <a:gd name="connsiteX5" fmla="*/ 16273 w 252817"/>
              <a:gd name="connsiteY5" fmla="*/ 306387 h 552451"/>
              <a:gd name="connsiteX6" fmla="*/ 252810 w 252817"/>
              <a:gd name="connsiteY6" fmla="*/ 339725 h 552451"/>
              <a:gd name="connsiteX7" fmla="*/ 86123 w 252817"/>
              <a:gd name="connsiteY7" fmla="*/ 342900 h 552451"/>
              <a:gd name="connsiteX8" fmla="*/ 214711 w 252817"/>
              <a:gd name="connsiteY8" fmla="*/ 431800 h 552451"/>
              <a:gd name="connsiteX9" fmla="*/ 202011 w 252817"/>
              <a:gd name="connsiteY9" fmla="*/ 552451 h 552451"/>
              <a:gd name="connsiteX0" fmla="*/ 52786 w 252815"/>
              <a:gd name="connsiteY0" fmla="*/ 0 h 552451"/>
              <a:gd name="connsiteX1" fmla="*/ 399 w 252815"/>
              <a:gd name="connsiteY1" fmla="*/ 119063 h 552451"/>
              <a:gd name="connsiteX2" fmla="*/ 87710 w 252815"/>
              <a:gd name="connsiteY2" fmla="*/ 136526 h 552451"/>
              <a:gd name="connsiteX3" fmla="*/ 3573 w 252815"/>
              <a:gd name="connsiteY3" fmla="*/ 206375 h 552451"/>
              <a:gd name="connsiteX4" fmla="*/ 90886 w 252815"/>
              <a:gd name="connsiteY4" fmla="*/ 233363 h 552451"/>
              <a:gd name="connsiteX5" fmla="*/ 16273 w 252815"/>
              <a:gd name="connsiteY5" fmla="*/ 306387 h 552451"/>
              <a:gd name="connsiteX6" fmla="*/ 252810 w 252815"/>
              <a:gd name="connsiteY6" fmla="*/ 339725 h 552451"/>
              <a:gd name="connsiteX7" fmla="*/ 16273 w 252815"/>
              <a:gd name="connsiteY7" fmla="*/ 414337 h 552451"/>
              <a:gd name="connsiteX8" fmla="*/ 214711 w 252815"/>
              <a:gd name="connsiteY8" fmla="*/ 431800 h 552451"/>
              <a:gd name="connsiteX9" fmla="*/ 202011 w 252815"/>
              <a:gd name="connsiteY9" fmla="*/ 552451 h 552451"/>
              <a:gd name="connsiteX0" fmla="*/ 52786 w 214833"/>
              <a:gd name="connsiteY0" fmla="*/ 0 h 552451"/>
              <a:gd name="connsiteX1" fmla="*/ 399 w 214833"/>
              <a:gd name="connsiteY1" fmla="*/ 119063 h 552451"/>
              <a:gd name="connsiteX2" fmla="*/ 87710 w 214833"/>
              <a:gd name="connsiteY2" fmla="*/ 136526 h 552451"/>
              <a:gd name="connsiteX3" fmla="*/ 3573 w 214833"/>
              <a:gd name="connsiteY3" fmla="*/ 206375 h 552451"/>
              <a:gd name="connsiteX4" fmla="*/ 90886 w 214833"/>
              <a:gd name="connsiteY4" fmla="*/ 233363 h 552451"/>
              <a:gd name="connsiteX5" fmla="*/ 16273 w 214833"/>
              <a:gd name="connsiteY5" fmla="*/ 306387 h 552451"/>
              <a:gd name="connsiteX6" fmla="*/ 98822 w 214833"/>
              <a:gd name="connsiteY6" fmla="*/ 346075 h 552451"/>
              <a:gd name="connsiteX7" fmla="*/ 16273 w 214833"/>
              <a:gd name="connsiteY7" fmla="*/ 414337 h 552451"/>
              <a:gd name="connsiteX8" fmla="*/ 214711 w 214833"/>
              <a:gd name="connsiteY8" fmla="*/ 431800 h 552451"/>
              <a:gd name="connsiteX9" fmla="*/ 202011 w 214833"/>
              <a:gd name="connsiteY9" fmla="*/ 552451 h 552451"/>
              <a:gd name="connsiteX0" fmla="*/ 52786 w 202011"/>
              <a:gd name="connsiteY0" fmla="*/ 0 h 552451"/>
              <a:gd name="connsiteX1" fmla="*/ 399 w 202011"/>
              <a:gd name="connsiteY1" fmla="*/ 119063 h 552451"/>
              <a:gd name="connsiteX2" fmla="*/ 87710 w 202011"/>
              <a:gd name="connsiteY2" fmla="*/ 136526 h 552451"/>
              <a:gd name="connsiteX3" fmla="*/ 3573 w 202011"/>
              <a:gd name="connsiteY3" fmla="*/ 206375 h 552451"/>
              <a:gd name="connsiteX4" fmla="*/ 90886 w 202011"/>
              <a:gd name="connsiteY4" fmla="*/ 233363 h 552451"/>
              <a:gd name="connsiteX5" fmla="*/ 16273 w 202011"/>
              <a:gd name="connsiteY5" fmla="*/ 306387 h 552451"/>
              <a:gd name="connsiteX6" fmla="*/ 98822 w 202011"/>
              <a:gd name="connsiteY6" fmla="*/ 346075 h 552451"/>
              <a:gd name="connsiteX7" fmla="*/ 16273 w 202011"/>
              <a:gd name="connsiteY7" fmla="*/ 414337 h 552451"/>
              <a:gd name="connsiteX8" fmla="*/ 75011 w 202011"/>
              <a:gd name="connsiteY8" fmla="*/ 423862 h 552451"/>
              <a:gd name="connsiteX9" fmla="*/ 202011 w 202011"/>
              <a:gd name="connsiteY9" fmla="*/ 552451 h 552451"/>
              <a:gd name="connsiteX0" fmla="*/ 52786 w 98837"/>
              <a:gd name="connsiteY0" fmla="*/ 0 h 506414"/>
              <a:gd name="connsiteX1" fmla="*/ 399 w 98837"/>
              <a:gd name="connsiteY1" fmla="*/ 119063 h 506414"/>
              <a:gd name="connsiteX2" fmla="*/ 87710 w 98837"/>
              <a:gd name="connsiteY2" fmla="*/ 136526 h 506414"/>
              <a:gd name="connsiteX3" fmla="*/ 3573 w 98837"/>
              <a:gd name="connsiteY3" fmla="*/ 206375 h 506414"/>
              <a:gd name="connsiteX4" fmla="*/ 90886 w 98837"/>
              <a:gd name="connsiteY4" fmla="*/ 233363 h 506414"/>
              <a:gd name="connsiteX5" fmla="*/ 16273 w 98837"/>
              <a:gd name="connsiteY5" fmla="*/ 306387 h 506414"/>
              <a:gd name="connsiteX6" fmla="*/ 98822 w 98837"/>
              <a:gd name="connsiteY6" fmla="*/ 346075 h 506414"/>
              <a:gd name="connsiteX7" fmla="*/ 16273 w 98837"/>
              <a:gd name="connsiteY7" fmla="*/ 414337 h 506414"/>
              <a:gd name="connsiteX8" fmla="*/ 75011 w 98837"/>
              <a:gd name="connsiteY8" fmla="*/ 423862 h 506414"/>
              <a:gd name="connsiteX9" fmla="*/ 82949 w 98837"/>
              <a:gd name="connsiteY9" fmla="*/ 506414 h 506414"/>
              <a:gd name="connsiteX0" fmla="*/ 49238 w 95289"/>
              <a:gd name="connsiteY0" fmla="*/ 0 h 506414"/>
              <a:gd name="connsiteX1" fmla="*/ 49238 w 95289"/>
              <a:gd name="connsiteY1" fmla="*/ 55563 h 506414"/>
              <a:gd name="connsiteX2" fmla="*/ 84162 w 95289"/>
              <a:gd name="connsiteY2" fmla="*/ 136526 h 506414"/>
              <a:gd name="connsiteX3" fmla="*/ 25 w 95289"/>
              <a:gd name="connsiteY3" fmla="*/ 206375 h 506414"/>
              <a:gd name="connsiteX4" fmla="*/ 87338 w 95289"/>
              <a:gd name="connsiteY4" fmla="*/ 233363 h 506414"/>
              <a:gd name="connsiteX5" fmla="*/ 12725 w 95289"/>
              <a:gd name="connsiteY5" fmla="*/ 306387 h 506414"/>
              <a:gd name="connsiteX6" fmla="*/ 95274 w 95289"/>
              <a:gd name="connsiteY6" fmla="*/ 346075 h 506414"/>
              <a:gd name="connsiteX7" fmla="*/ 12725 w 95289"/>
              <a:gd name="connsiteY7" fmla="*/ 414337 h 506414"/>
              <a:gd name="connsiteX8" fmla="*/ 71463 w 95289"/>
              <a:gd name="connsiteY8" fmla="*/ 423862 h 506414"/>
              <a:gd name="connsiteX9" fmla="*/ 79401 w 95289"/>
              <a:gd name="connsiteY9" fmla="*/ 506414 h 506414"/>
              <a:gd name="connsiteX0" fmla="*/ 63933 w 109984"/>
              <a:gd name="connsiteY0" fmla="*/ 0 h 506414"/>
              <a:gd name="connsiteX1" fmla="*/ 63933 w 109984"/>
              <a:gd name="connsiteY1" fmla="*/ 55563 h 506414"/>
              <a:gd name="connsiteX2" fmla="*/ 2020 w 109984"/>
              <a:gd name="connsiteY2" fmla="*/ 98426 h 506414"/>
              <a:gd name="connsiteX3" fmla="*/ 14720 w 109984"/>
              <a:gd name="connsiteY3" fmla="*/ 206375 h 506414"/>
              <a:gd name="connsiteX4" fmla="*/ 102033 w 109984"/>
              <a:gd name="connsiteY4" fmla="*/ 233363 h 506414"/>
              <a:gd name="connsiteX5" fmla="*/ 27420 w 109984"/>
              <a:gd name="connsiteY5" fmla="*/ 306387 h 506414"/>
              <a:gd name="connsiteX6" fmla="*/ 109969 w 109984"/>
              <a:gd name="connsiteY6" fmla="*/ 346075 h 506414"/>
              <a:gd name="connsiteX7" fmla="*/ 27420 w 109984"/>
              <a:gd name="connsiteY7" fmla="*/ 414337 h 506414"/>
              <a:gd name="connsiteX8" fmla="*/ 86158 w 109984"/>
              <a:gd name="connsiteY8" fmla="*/ 423862 h 506414"/>
              <a:gd name="connsiteX9" fmla="*/ 94096 w 109984"/>
              <a:gd name="connsiteY9" fmla="*/ 506414 h 506414"/>
              <a:gd name="connsiteX0" fmla="*/ 62199 w 108250"/>
              <a:gd name="connsiteY0" fmla="*/ 0 h 506414"/>
              <a:gd name="connsiteX1" fmla="*/ 62199 w 108250"/>
              <a:gd name="connsiteY1" fmla="*/ 55563 h 506414"/>
              <a:gd name="connsiteX2" fmla="*/ 286 w 108250"/>
              <a:gd name="connsiteY2" fmla="*/ 98426 h 506414"/>
              <a:gd name="connsiteX3" fmla="*/ 90774 w 108250"/>
              <a:gd name="connsiteY3" fmla="*/ 127000 h 506414"/>
              <a:gd name="connsiteX4" fmla="*/ 100299 w 108250"/>
              <a:gd name="connsiteY4" fmla="*/ 233363 h 506414"/>
              <a:gd name="connsiteX5" fmla="*/ 25686 w 108250"/>
              <a:gd name="connsiteY5" fmla="*/ 306387 h 506414"/>
              <a:gd name="connsiteX6" fmla="*/ 108235 w 108250"/>
              <a:gd name="connsiteY6" fmla="*/ 346075 h 506414"/>
              <a:gd name="connsiteX7" fmla="*/ 25686 w 108250"/>
              <a:gd name="connsiteY7" fmla="*/ 414337 h 506414"/>
              <a:gd name="connsiteX8" fmla="*/ 84424 w 108250"/>
              <a:gd name="connsiteY8" fmla="*/ 423862 h 506414"/>
              <a:gd name="connsiteX9" fmla="*/ 92362 w 108250"/>
              <a:gd name="connsiteY9" fmla="*/ 506414 h 506414"/>
              <a:gd name="connsiteX0" fmla="*/ 62199 w 108250"/>
              <a:gd name="connsiteY0" fmla="*/ 0 h 506414"/>
              <a:gd name="connsiteX1" fmla="*/ 62199 w 108250"/>
              <a:gd name="connsiteY1" fmla="*/ 55563 h 506414"/>
              <a:gd name="connsiteX2" fmla="*/ 286 w 108250"/>
              <a:gd name="connsiteY2" fmla="*/ 98426 h 506414"/>
              <a:gd name="connsiteX3" fmla="*/ 90774 w 108250"/>
              <a:gd name="connsiteY3" fmla="*/ 127000 h 506414"/>
              <a:gd name="connsiteX4" fmla="*/ 9812 w 108250"/>
              <a:gd name="connsiteY4" fmla="*/ 180976 h 506414"/>
              <a:gd name="connsiteX5" fmla="*/ 25686 w 108250"/>
              <a:gd name="connsiteY5" fmla="*/ 306387 h 506414"/>
              <a:gd name="connsiteX6" fmla="*/ 108235 w 108250"/>
              <a:gd name="connsiteY6" fmla="*/ 346075 h 506414"/>
              <a:gd name="connsiteX7" fmla="*/ 25686 w 108250"/>
              <a:gd name="connsiteY7" fmla="*/ 414337 h 506414"/>
              <a:gd name="connsiteX8" fmla="*/ 84424 w 108250"/>
              <a:gd name="connsiteY8" fmla="*/ 423862 h 506414"/>
              <a:gd name="connsiteX9" fmla="*/ 92362 w 108250"/>
              <a:gd name="connsiteY9" fmla="*/ 506414 h 506414"/>
              <a:gd name="connsiteX0" fmla="*/ 62199 w 108250"/>
              <a:gd name="connsiteY0" fmla="*/ 0 h 506414"/>
              <a:gd name="connsiteX1" fmla="*/ 62199 w 108250"/>
              <a:gd name="connsiteY1" fmla="*/ 55563 h 506414"/>
              <a:gd name="connsiteX2" fmla="*/ 286 w 108250"/>
              <a:gd name="connsiteY2" fmla="*/ 98426 h 506414"/>
              <a:gd name="connsiteX3" fmla="*/ 90774 w 108250"/>
              <a:gd name="connsiteY3" fmla="*/ 127000 h 506414"/>
              <a:gd name="connsiteX4" fmla="*/ 9812 w 108250"/>
              <a:gd name="connsiteY4" fmla="*/ 180976 h 506414"/>
              <a:gd name="connsiteX5" fmla="*/ 89186 w 108250"/>
              <a:gd name="connsiteY5" fmla="*/ 214312 h 506414"/>
              <a:gd name="connsiteX6" fmla="*/ 108235 w 108250"/>
              <a:gd name="connsiteY6" fmla="*/ 346075 h 506414"/>
              <a:gd name="connsiteX7" fmla="*/ 25686 w 108250"/>
              <a:gd name="connsiteY7" fmla="*/ 414337 h 506414"/>
              <a:gd name="connsiteX8" fmla="*/ 84424 w 108250"/>
              <a:gd name="connsiteY8" fmla="*/ 423862 h 506414"/>
              <a:gd name="connsiteX9" fmla="*/ 92362 w 108250"/>
              <a:gd name="connsiteY9" fmla="*/ 506414 h 506414"/>
              <a:gd name="connsiteX0" fmla="*/ 62199 w 92362"/>
              <a:gd name="connsiteY0" fmla="*/ 0 h 506414"/>
              <a:gd name="connsiteX1" fmla="*/ 62199 w 92362"/>
              <a:gd name="connsiteY1" fmla="*/ 55563 h 506414"/>
              <a:gd name="connsiteX2" fmla="*/ 286 w 92362"/>
              <a:gd name="connsiteY2" fmla="*/ 98426 h 506414"/>
              <a:gd name="connsiteX3" fmla="*/ 90774 w 92362"/>
              <a:gd name="connsiteY3" fmla="*/ 127000 h 506414"/>
              <a:gd name="connsiteX4" fmla="*/ 9812 w 92362"/>
              <a:gd name="connsiteY4" fmla="*/ 180976 h 506414"/>
              <a:gd name="connsiteX5" fmla="*/ 89186 w 92362"/>
              <a:gd name="connsiteY5" fmla="*/ 214312 h 506414"/>
              <a:gd name="connsiteX6" fmla="*/ 5048 w 92362"/>
              <a:gd name="connsiteY6" fmla="*/ 265112 h 506414"/>
              <a:gd name="connsiteX7" fmla="*/ 25686 w 92362"/>
              <a:gd name="connsiteY7" fmla="*/ 414337 h 506414"/>
              <a:gd name="connsiteX8" fmla="*/ 84424 w 92362"/>
              <a:gd name="connsiteY8" fmla="*/ 423862 h 506414"/>
              <a:gd name="connsiteX9" fmla="*/ 92362 w 92362"/>
              <a:gd name="connsiteY9" fmla="*/ 506414 h 506414"/>
              <a:gd name="connsiteX0" fmla="*/ 62199 w 93604"/>
              <a:gd name="connsiteY0" fmla="*/ 0 h 506414"/>
              <a:gd name="connsiteX1" fmla="*/ 62199 w 93604"/>
              <a:gd name="connsiteY1" fmla="*/ 55563 h 506414"/>
              <a:gd name="connsiteX2" fmla="*/ 286 w 93604"/>
              <a:gd name="connsiteY2" fmla="*/ 98426 h 506414"/>
              <a:gd name="connsiteX3" fmla="*/ 90774 w 93604"/>
              <a:gd name="connsiteY3" fmla="*/ 127000 h 506414"/>
              <a:gd name="connsiteX4" fmla="*/ 9812 w 93604"/>
              <a:gd name="connsiteY4" fmla="*/ 180976 h 506414"/>
              <a:gd name="connsiteX5" fmla="*/ 89186 w 93604"/>
              <a:gd name="connsiteY5" fmla="*/ 214312 h 506414"/>
              <a:gd name="connsiteX6" fmla="*/ 5048 w 93604"/>
              <a:gd name="connsiteY6" fmla="*/ 265112 h 506414"/>
              <a:gd name="connsiteX7" fmla="*/ 92361 w 93604"/>
              <a:gd name="connsiteY7" fmla="*/ 306387 h 506414"/>
              <a:gd name="connsiteX8" fmla="*/ 84424 w 93604"/>
              <a:gd name="connsiteY8" fmla="*/ 423862 h 506414"/>
              <a:gd name="connsiteX9" fmla="*/ 92362 w 93604"/>
              <a:gd name="connsiteY9" fmla="*/ 506414 h 506414"/>
              <a:gd name="connsiteX0" fmla="*/ 62199 w 92754"/>
              <a:gd name="connsiteY0" fmla="*/ 0 h 506414"/>
              <a:gd name="connsiteX1" fmla="*/ 62199 w 92754"/>
              <a:gd name="connsiteY1" fmla="*/ 55563 h 506414"/>
              <a:gd name="connsiteX2" fmla="*/ 286 w 92754"/>
              <a:gd name="connsiteY2" fmla="*/ 98426 h 506414"/>
              <a:gd name="connsiteX3" fmla="*/ 90774 w 92754"/>
              <a:gd name="connsiteY3" fmla="*/ 127000 h 506414"/>
              <a:gd name="connsiteX4" fmla="*/ 9812 w 92754"/>
              <a:gd name="connsiteY4" fmla="*/ 180976 h 506414"/>
              <a:gd name="connsiteX5" fmla="*/ 89186 w 92754"/>
              <a:gd name="connsiteY5" fmla="*/ 214312 h 506414"/>
              <a:gd name="connsiteX6" fmla="*/ 5048 w 92754"/>
              <a:gd name="connsiteY6" fmla="*/ 265112 h 506414"/>
              <a:gd name="connsiteX7" fmla="*/ 92361 w 92754"/>
              <a:gd name="connsiteY7" fmla="*/ 306387 h 506414"/>
              <a:gd name="connsiteX8" fmla="*/ 54262 w 92754"/>
              <a:gd name="connsiteY8" fmla="*/ 374649 h 506414"/>
              <a:gd name="connsiteX9" fmla="*/ 92362 w 92754"/>
              <a:gd name="connsiteY9" fmla="*/ 506414 h 506414"/>
              <a:gd name="connsiteX0" fmla="*/ 62199 w 92754"/>
              <a:gd name="connsiteY0" fmla="*/ 0 h 484189"/>
              <a:gd name="connsiteX1" fmla="*/ 62199 w 92754"/>
              <a:gd name="connsiteY1" fmla="*/ 55563 h 484189"/>
              <a:gd name="connsiteX2" fmla="*/ 286 w 92754"/>
              <a:gd name="connsiteY2" fmla="*/ 98426 h 484189"/>
              <a:gd name="connsiteX3" fmla="*/ 90774 w 92754"/>
              <a:gd name="connsiteY3" fmla="*/ 127000 h 484189"/>
              <a:gd name="connsiteX4" fmla="*/ 9812 w 92754"/>
              <a:gd name="connsiteY4" fmla="*/ 180976 h 484189"/>
              <a:gd name="connsiteX5" fmla="*/ 89186 w 92754"/>
              <a:gd name="connsiteY5" fmla="*/ 214312 h 484189"/>
              <a:gd name="connsiteX6" fmla="*/ 5048 w 92754"/>
              <a:gd name="connsiteY6" fmla="*/ 265112 h 484189"/>
              <a:gd name="connsiteX7" fmla="*/ 92361 w 92754"/>
              <a:gd name="connsiteY7" fmla="*/ 306387 h 484189"/>
              <a:gd name="connsiteX8" fmla="*/ 54262 w 92754"/>
              <a:gd name="connsiteY8" fmla="*/ 374649 h 484189"/>
              <a:gd name="connsiteX9" fmla="*/ 57437 w 92754"/>
              <a:gd name="connsiteY9" fmla="*/ 484189 h 484189"/>
              <a:gd name="connsiteX0" fmla="*/ 62199 w 92754"/>
              <a:gd name="connsiteY0" fmla="*/ 0 h 484189"/>
              <a:gd name="connsiteX1" fmla="*/ 62199 w 92754"/>
              <a:gd name="connsiteY1" fmla="*/ 55563 h 484189"/>
              <a:gd name="connsiteX2" fmla="*/ 286 w 92754"/>
              <a:gd name="connsiteY2" fmla="*/ 98426 h 484189"/>
              <a:gd name="connsiteX3" fmla="*/ 90774 w 92754"/>
              <a:gd name="connsiteY3" fmla="*/ 127000 h 484189"/>
              <a:gd name="connsiteX4" fmla="*/ 9812 w 92754"/>
              <a:gd name="connsiteY4" fmla="*/ 180976 h 484189"/>
              <a:gd name="connsiteX5" fmla="*/ 89186 w 92754"/>
              <a:gd name="connsiteY5" fmla="*/ 214312 h 484189"/>
              <a:gd name="connsiteX6" fmla="*/ 5048 w 92754"/>
              <a:gd name="connsiteY6" fmla="*/ 265112 h 484189"/>
              <a:gd name="connsiteX7" fmla="*/ 92361 w 92754"/>
              <a:gd name="connsiteY7" fmla="*/ 306387 h 484189"/>
              <a:gd name="connsiteX8" fmla="*/ 54262 w 92754"/>
              <a:gd name="connsiteY8" fmla="*/ 374649 h 484189"/>
              <a:gd name="connsiteX9" fmla="*/ 57437 w 92754"/>
              <a:gd name="connsiteY9" fmla="*/ 484189 h 484189"/>
              <a:gd name="connsiteX0" fmla="*/ 62199 w 106691"/>
              <a:gd name="connsiteY0" fmla="*/ 0 h 484189"/>
              <a:gd name="connsiteX1" fmla="*/ 62199 w 106691"/>
              <a:gd name="connsiteY1" fmla="*/ 55563 h 484189"/>
              <a:gd name="connsiteX2" fmla="*/ 286 w 106691"/>
              <a:gd name="connsiteY2" fmla="*/ 98426 h 484189"/>
              <a:gd name="connsiteX3" fmla="*/ 90774 w 106691"/>
              <a:gd name="connsiteY3" fmla="*/ 127000 h 484189"/>
              <a:gd name="connsiteX4" fmla="*/ 9812 w 106691"/>
              <a:gd name="connsiteY4" fmla="*/ 180976 h 484189"/>
              <a:gd name="connsiteX5" fmla="*/ 89186 w 106691"/>
              <a:gd name="connsiteY5" fmla="*/ 214312 h 484189"/>
              <a:gd name="connsiteX6" fmla="*/ 5048 w 106691"/>
              <a:gd name="connsiteY6" fmla="*/ 265112 h 484189"/>
              <a:gd name="connsiteX7" fmla="*/ 92361 w 106691"/>
              <a:gd name="connsiteY7" fmla="*/ 306387 h 484189"/>
              <a:gd name="connsiteX8" fmla="*/ 106650 w 106691"/>
              <a:gd name="connsiteY8" fmla="*/ 390524 h 484189"/>
              <a:gd name="connsiteX9" fmla="*/ 57437 w 106691"/>
              <a:gd name="connsiteY9" fmla="*/ 484189 h 484189"/>
              <a:gd name="connsiteX0" fmla="*/ 62199 w 184454"/>
              <a:gd name="connsiteY0" fmla="*/ 0 h 484189"/>
              <a:gd name="connsiteX1" fmla="*/ 62199 w 184454"/>
              <a:gd name="connsiteY1" fmla="*/ 55563 h 484189"/>
              <a:gd name="connsiteX2" fmla="*/ 286 w 184454"/>
              <a:gd name="connsiteY2" fmla="*/ 98426 h 484189"/>
              <a:gd name="connsiteX3" fmla="*/ 90774 w 184454"/>
              <a:gd name="connsiteY3" fmla="*/ 127000 h 484189"/>
              <a:gd name="connsiteX4" fmla="*/ 9812 w 184454"/>
              <a:gd name="connsiteY4" fmla="*/ 180976 h 484189"/>
              <a:gd name="connsiteX5" fmla="*/ 89186 w 184454"/>
              <a:gd name="connsiteY5" fmla="*/ 214312 h 484189"/>
              <a:gd name="connsiteX6" fmla="*/ 5048 w 184454"/>
              <a:gd name="connsiteY6" fmla="*/ 265112 h 484189"/>
              <a:gd name="connsiteX7" fmla="*/ 92361 w 184454"/>
              <a:gd name="connsiteY7" fmla="*/ 306387 h 484189"/>
              <a:gd name="connsiteX8" fmla="*/ 184437 w 184454"/>
              <a:gd name="connsiteY8" fmla="*/ 439737 h 484189"/>
              <a:gd name="connsiteX9" fmla="*/ 57437 w 184454"/>
              <a:gd name="connsiteY9" fmla="*/ 484189 h 484189"/>
              <a:gd name="connsiteX0" fmla="*/ 62199 w 93423"/>
              <a:gd name="connsiteY0" fmla="*/ 0 h 484189"/>
              <a:gd name="connsiteX1" fmla="*/ 62199 w 93423"/>
              <a:gd name="connsiteY1" fmla="*/ 55563 h 484189"/>
              <a:gd name="connsiteX2" fmla="*/ 286 w 93423"/>
              <a:gd name="connsiteY2" fmla="*/ 98426 h 484189"/>
              <a:gd name="connsiteX3" fmla="*/ 90774 w 93423"/>
              <a:gd name="connsiteY3" fmla="*/ 127000 h 484189"/>
              <a:gd name="connsiteX4" fmla="*/ 9812 w 93423"/>
              <a:gd name="connsiteY4" fmla="*/ 180976 h 484189"/>
              <a:gd name="connsiteX5" fmla="*/ 89186 w 93423"/>
              <a:gd name="connsiteY5" fmla="*/ 214312 h 484189"/>
              <a:gd name="connsiteX6" fmla="*/ 5048 w 93423"/>
              <a:gd name="connsiteY6" fmla="*/ 265112 h 484189"/>
              <a:gd name="connsiteX7" fmla="*/ 92361 w 93423"/>
              <a:gd name="connsiteY7" fmla="*/ 306387 h 484189"/>
              <a:gd name="connsiteX8" fmla="*/ 79662 w 93423"/>
              <a:gd name="connsiteY8" fmla="*/ 390525 h 484189"/>
              <a:gd name="connsiteX9" fmla="*/ 57437 w 93423"/>
              <a:gd name="connsiteY9" fmla="*/ 484189 h 484189"/>
              <a:gd name="connsiteX0" fmla="*/ 62199 w 92544"/>
              <a:gd name="connsiteY0" fmla="*/ 0 h 484189"/>
              <a:gd name="connsiteX1" fmla="*/ 62199 w 92544"/>
              <a:gd name="connsiteY1" fmla="*/ 55563 h 484189"/>
              <a:gd name="connsiteX2" fmla="*/ 286 w 92544"/>
              <a:gd name="connsiteY2" fmla="*/ 98426 h 484189"/>
              <a:gd name="connsiteX3" fmla="*/ 90774 w 92544"/>
              <a:gd name="connsiteY3" fmla="*/ 127000 h 484189"/>
              <a:gd name="connsiteX4" fmla="*/ 9812 w 92544"/>
              <a:gd name="connsiteY4" fmla="*/ 180976 h 484189"/>
              <a:gd name="connsiteX5" fmla="*/ 89186 w 92544"/>
              <a:gd name="connsiteY5" fmla="*/ 214312 h 484189"/>
              <a:gd name="connsiteX6" fmla="*/ 5048 w 92544"/>
              <a:gd name="connsiteY6" fmla="*/ 265112 h 484189"/>
              <a:gd name="connsiteX7" fmla="*/ 92361 w 92544"/>
              <a:gd name="connsiteY7" fmla="*/ 306387 h 484189"/>
              <a:gd name="connsiteX8" fmla="*/ 39975 w 92544"/>
              <a:gd name="connsiteY8" fmla="*/ 387350 h 484189"/>
              <a:gd name="connsiteX9" fmla="*/ 57437 w 92544"/>
              <a:gd name="connsiteY9" fmla="*/ 484189 h 484189"/>
              <a:gd name="connsiteX0" fmla="*/ 62199 w 92544"/>
              <a:gd name="connsiteY0" fmla="*/ 0 h 484189"/>
              <a:gd name="connsiteX1" fmla="*/ 62199 w 92544"/>
              <a:gd name="connsiteY1" fmla="*/ 55563 h 484189"/>
              <a:gd name="connsiteX2" fmla="*/ 286 w 92544"/>
              <a:gd name="connsiteY2" fmla="*/ 98426 h 484189"/>
              <a:gd name="connsiteX3" fmla="*/ 90774 w 92544"/>
              <a:gd name="connsiteY3" fmla="*/ 127000 h 484189"/>
              <a:gd name="connsiteX4" fmla="*/ 9812 w 92544"/>
              <a:gd name="connsiteY4" fmla="*/ 180976 h 484189"/>
              <a:gd name="connsiteX5" fmla="*/ 89186 w 92544"/>
              <a:gd name="connsiteY5" fmla="*/ 214312 h 484189"/>
              <a:gd name="connsiteX6" fmla="*/ 5048 w 92544"/>
              <a:gd name="connsiteY6" fmla="*/ 265112 h 484189"/>
              <a:gd name="connsiteX7" fmla="*/ 92361 w 92544"/>
              <a:gd name="connsiteY7" fmla="*/ 306387 h 484189"/>
              <a:gd name="connsiteX8" fmla="*/ 39975 w 92544"/>
              <a:gd name="connsiteY8" fmla="*/ 387350 h 484189"/>
              <a:gd name="connsiteX9" fmla="*/ 57437 w 92544"/>
              <a:gd name="connsiteY9" fmla="*/ 484189 h 484189"/>
              <a:gd name="connsiteX0" fmla="*/ 62199 w 92562"/>
              <a:gd name="connsiteY0" fmla="*/ 0 h 484189"/>
              <a:gd name="connsiteX1" fmla="*/ 62199 w 92562"/>
              <a:gd name="connsiteY1" fmla="*/ 55563 h 484189"/>
              <a:gd name="connsiteX2" fmla="*/ 286 w 92562"/>
              <a:gd name="connsiteY2" fmla="*/ 98426 h 484189"/>
              <a:gd name="connsiteX3" fmla="*/ 90774 w 92562"/>
              <a:gd name="connsiteY3" fmla="*/ 127000 h 484189"/>
              <a:gd name="connsiteX4" fmla="*/ 9812 w 92562"/>
              <a:gd name="connsiteY4" fmla="*/ 180976 h 484189"/>
              <a:gd name="connsiteX5" fmla="*/ 89186 w 92562"/>
              <a:gd name="connsiteY5" fmla="*/ 214312 h 484189"/>
              <a:gd name="connsiteX6" fmla="*/ 5048 w 92562"/>
              <a:gd name="connsiteY6" fmla="*/ 265112 h 484189"/>
              <a:gd name="connsiteX7" fmla="*/ 92361 w 92562"/>
              <a:gd name="connsiteY7" fmla="*/ 306387 h 484189"/>
              <a:gd name="connsiteX8" fmla="*/ 41562 w 92562"/>
              <a:gd name="connsiteY8" fmla="*/ 377825 h 484189"/>
              <a:gd name="connsiteX9" fmla="*/ 57437 w 92562"/>
              <a:gd name="connsiteY9" fmla="*/ 484189 h 484189"/>
              <a:gd name="connsiteX0" fmla="*/ 62199 w 92562"/>
              <a:gd name="connsiteY0" fmla="*/ 0 h 517527"/>
              <a:gd name="connsiteX1" fmla="*/ 62199 w 92562"/>
              <a:gd name="connsiteY1" fmla="*/ 55563 h 517527"/>
              <a:gd name="connsiteX2" fmla="*/ 286 w 92562"/>
              <a:gd name="connsiteY2" fmla="*/ 98426 h 517527"/>
              <a:gd name="connsiteX3" fmla="*/ 90774 w 92562"/>
              <a:gd name="connsiteY3" fmla="*/ 127000 h 517527"/>
              <a:gd name="connsiteX4" fmla="*/ 9812 w 92562"/>
              <a:gd name="connsiteY4" fmla="*/ 180976 h 517527"/>
              <a:gd name="connsiteX5" fmla="*/ 89186 w 92562"/>
              <a:gd name="connsiteY5" fmla="*/ 214312 h 517527"/>
              <a:gd name="connsiteX6" fmla="*/ 5048 w 92562"/>
              <a:gd name="connsiteY6" fmla="*/ 265112 h 517527"/>
              <a:gd name="connsiteX7" fmla="*/ 92361 w 92562"/>
              <a:gd name="connsiteY7" fmla="*/ 306387 h 517527"/>
              <a:gd name="connsiteX8" fmla="*/ 41562 w 92562"/>
              <a:gd name="connsiteY8" fmla="*/ 377825 h 517527"/>
              <a:gd name="connsiteX9" fmla="*/ 54262 w 92562"/>
              <a:gd name="connsiteY9" fmla="*/ 517527 h 517527"/>
              <a:gd name="connsiteX0" fmla="*/ 62199 w 92562"/>
              <a:gd name="connsiteY0" fmla="*/ 0 h 517527"/>
              <a:gd name="connsiteX1" fmla="*/ 62199 w 92562"/>
              <a:gd name="connsiteY1" fmla="*/ 55563 h 517527"/>
              <a:gd name="connsiteX2" fmla="*/ 286 w 92562"/>
              <a:gd name="connsiteY2" fmla="*/ 98426 h 517527"/>
              <a:gd name="connsiteX3" fmla="*/ 90774 w 92562"/>
              <a:gd name="connsiteY3" fmla="*/ 127000 h 517527"/>
              <a:gd name="connsiteX4" fmla="*/ 9812 w 92562"/>
              <a:gd name="connsiteY4" fmla="*/ 180976 h 517527"/>
              <a:gd name="connsiteX5" fmla="*/ 89186 w 92562"/>
              <a:gd name="connsiteY5" fmla="*/ 214312 h 517527"/>
              <a:gd name="connsiteX6" fmla="*/ 5048 w 92562"/>
              <a:gd name="connsiteY6" fmla="*/ 265112 h 517527"/>
              <a:gd name="connsiteX7" fmla="*/ 92361 w 92562"/>
              <a:gd name="connsiteY7" fmla="*/ 306387 h 517527"/>
              <a:gd name="connsiteX8" fmla="*/ 41562 w 92562"/>
              <a:gd name="connsiteY8" fmla="*/ 377825 h 517527"/>
              <a:gd name="connsiteX9" fmla="*/ 54262 w 92562"/>
              <a:gd name="connsiteY9" fmla="*/ 517527 h 517527"/>
              <a:gd name="connsiteX0" fmla="*/ 62199 w 92562"/>
              <a:gd name="connsiteY0" fmla="*/ 0 h 517527"/>
              <a:gd name="connsiteX1" fmla="*/ 62199 w 92562"/>
              <a:gd name="connsiteY1" fmla="*/ 55563 h 517527"/>
              <a:gd name="connsiteX2" fmla="*/ 286 w 92562"/>
              <a:gd name="connsiteY2" fmla="*/ 98426 h 517527"/>
              <a:gd name="connsiteX3" fmla="*/ 90774 w 92562"/>
              <a:gd name="connsiteY3" fmla="*/ 127000 h 517527"/>
              <a:gd name="connsiteX4" fmla="*/ 9812 w 92562"/>
              <a:gd name="connsiteY4" fmla="*/ 180976 h 517527"/>
              <a:gd name="connsiteX5" fmla="*/ 89186 w 92562"/>
              <a:gd name="connsiteY5" fmla="*/ 214312 h 517527"/>
              <a:gd name="connsiteX6" fmla="*/ 5048 w 92562"/>
              <a:gd name="connsiteY6" fmla="*/ 265112 h 517527"/>
              <a:gd name="connsiteX7" fmla="*/ 92361 w 92562"/>
              <a:gd name="connsiteY7" fmla="*/ 306387 h 517527"/>
              <a:gd name="connsiteX8" fmla="*/ 41562 w 92562"/>
              <a:gd name="connsiteY8" fmla="*/ 377825 h 517527"/>
              <a:gd name="connsiteX9" fmla="*/ 54262 w 92562"/>
              <a:gd name="connsiteY9" fmla="*/ 517527 h 517527"/>
              <a:gd name="connsiteX0" fmla="*/ 62199 w 92562"/>
              <a:gd name="connsiteY0" fmla="*/ 0 h 565152"/>
              <a:gd name="connsiteX1" fmla="*/ 62199 w 92562"/>
              <a:gd name="connsiteY1" fmla="*/ 55563 h 565152"/>
              <a:gd name="connsiteX2" fmla="*/ 286 w 92562"/>
              <a:gd name="connsiteY2" fmla="*/ 98426 h 565152"/>
              <a:gd name="connsiteX3" fmla="*/ 90774 w 92562"/>
              <a:gd name="connsiteY3" fmla="*/ 127000 h 565152"/>
              <a:gd name="connsiteX4" fmla="*/ 9812 w 92562"/>
              <a:gd name="connsiteY4" fmla="*/ 180976 h 565152"/>
              <a:gd name="connsiteX5" fmla="*/ 89186 w 92562"/>
              <a:gd name="connsiteY5" fmla="*/ 214312 h 565152"/>
              <a:gd name="connsiteX6" fmla="*/ 5048 w 92562"/>
              <a:gd name="connsiteY6" fmla="*/ 265112 h 565152"/>
              <a:gd name="connsiteX7" fmla="*/ 92361 w 92562"/>
              <a:gd name="connsiteY7" fmla="*/ 306387 h 565152"/>
              <a:gd name="connsiteX8" fmla="*/ 41562 w 92562"/>
              <a:gd name="connsiteY8" fmla="*/ 377825 h 565152"/>
              <a:gd name="connsiteX9" fmla="*/ 51087 w 92562"/>
              <a:gd name="connsiteY9" fmla="*/ 565152 h 565152"/>
              <a:gd name="connsiteX0" fmla="*/ 62199 w 92562"/>
              <a:gd name="connsiteY0" fmla="*/ 0 h 565152"/>
              <a:gd name="connsiteX1" fmla="*/ 62199 w 92562"/>
              <a:gd name="connsiteY1" fmla="*/ 55563 h 565152"/>
              <a:gd name="connsiteX2" fmla="*/ 286 w 92562"/>
              <a:gd name="connsiteY2" fmla="*/ 98426 h 565152"/>
              <a:gd name="connsiteX3" fmla="*/ 90774 w 92562"/>
              <a:gd name="connsiteY3" fmla="*/ 127000 h 565152"/>
              <a:gd name="connsiteX4" fmla="*/ 9812 w 92562"/>
              <a:gd name="connsiteY4" fmla="*/ 180976 h 565152"/>
              <a:gd name="connsiteX5" fmla="*/ 89186 w 92562"/>
              <a:gd name="connsiteY5" fmla="*/ 214312 h 565152"/>
              <a:gd name="connsiteX6" fmla="*/ 5048 w 92562"/>
              <a:gd name="connsiteY6" fmla="*/ 265112 h 565152"/>
              <a:gd name="connsiteX7" fmla="*/ 92361 w 92562"/>
              <a:gd name="connsiteY7" fmla="*/ 306387 h 565152"/>
              <a:gd name="connsiteX8" fmla="*/ 41562 w 92562"/>
              <a:gd name="connsiteY8" fmla="*/ 377825 h 565152"/>
              <a:gd name="connsiteX9" fmla="*/ 51087 w 92562"/>
              <a:gd name="connsiteY9" fmla="*/ 565152 h 565152"/>
              <a:gd name="connsiteX0" fmla="*/ 62199 w 92562"/>
              <a:gd name="connsiteY0" fmla="*/ 0 h 565152"/>
              <a:gd name="connsiteX1" fmla="*/ 62199 w 92562"/>
              <a:gd name="connsiteY1" fmla="*/ 55563 h 565152"/>
              <a:gd name="connsiteX2" fmla="*/ 286 w 92562"/>
              <a:gd name="connsiteY2" fmla="*/ 98426 h 565152"/>
              <a:gd name="connsiteX3" fmla="*/ 90774 w 92562"/>
              <a:gd name="connsiteY3" fmla="*/ 127000 h 565152"/>
              <a:gd name="connsiteX4" fmla="*/ 9812 w 92562"/>
              <a:gd name="connsiteY4" fmla="*/ 180976 h 565152"/>
              <a:gd name="connsiteX5" fmla="*/ 89186 w 92562"/>
              <a:gd name="connsiteY5" fmla="*/ 214312 h 565152"/>
              <a:gd name="connsiteX6" fmla="*/ 5048 w 92562"/>
              <a:gd name="connsiteY6" fmla="*/ 265112 h 565152"/>
              <a:gd name="connsiteX7" fmla="*/ 92361 w 92562"/>
              <a:gd name="connsiteY7" fmla="*/ 306387 h 565152"/>
              <a:gd name="connsiteX8" fmla="*/ 41562 w 92562"/>
              <a:gd name="connsiteY8" fmla="*/ 377825 h 565152"/>
              <a:gd name="connsiteX9" fmla="*/ 51087 w 92562"/>
              <a:gd name="connsiteY9" fmla="*/ 565152 h 565152"/>
              <a:gd name="connsiteX0" fmla="*/ 62199 w 92533"/>
              <a:gd name="connsiteY0" fmla="*/ 0 h 565152"/>
              <a:gd name="connsiteX1" fmla="*/ 62199 w 92533"/>
              <a:gd name="connsiteY1" fmla="*/ 55563 h 565152"/>
              <a:gd name="connsiteX2" fmla="*/ 286 w 92533"/>
              <a:gd name="connsiteY2" fmla="*/ 98426 h 565152"/>
              <a:gd name="connsiteX3" fmla="*/ 90774 w 92533"/>
              <a:gd name="connsiteY3" fmla="*/ 127000 h 565152"/>
              <a:gd name="connsiteX4" fmla="*/ 9812 w 92533"/>
              <a:gd name="connsiteY4" fmla="*/ 180976 h 565152"/>
              <a:gd name="connsiteX5" fmla="*/ 89186 w 92533"/>
              <a:gd name="connsiteY5" fmla="*/ 214312 h 565152"/>
              <a:gd name="connsiteX6" fmla="*/ 5048 w 92533"/>
              <a:gd name="connsiteY6" fmla="*/ 265112 h 565152"/>
              <a:gd name="connsiteX7" fmla="*/ 92361 w 92533"/>
              <a:gd name="connsiteY7" fmla="*/ 306387 h 565152"/>
              <a:gd name="connsiteX8" fmla="*/ 41562 w 92533"/>
              <a:gd name="connsiteY8" fmla="*/ 377825 h 565152"/>
              <a:gd name="connsiteX9" fmla="*/ 51087 w 92533"/>
              <a:gd name="connsiteY9" fmla="*/ 565152 h 565152"/>
              <a:gd name="connsiteX0" fmla="*/ 62199 w 92533"/>
              <a:gd name="connsiteY0" fmla="*/ 0 h 565152"/>
              <a:gd name="connsiteX1" fmla="*/ 62199 w 92533"/>
              <a:gd name="connsiteY1" fmla="*/ 55563 h 565152"/>
              <a:gd name="connsiteX2" fmla="*/ 286 w 92533"/>
              <a:gd name="connsiteY2" fmla="*/ 98426 h 565152"/>
              <a:gd name="connsiteX3" fmla="*/ 90774 w 92533"/>
              <a:gd name="connsiteY3" fmla="*/ 127000 h 565152"/>
              <a:gd name="connsiteX4" fmla="*/ 9812 w 92533"/>
              <a:gd name="connsiteY4" fmla="*/ 180976 h 565152"/>
              <a:gd name="connsiteX5" fmla="*/ 89186 w 92533"/>
              <a:gd name="connsiteY5" fmla="*/ 214312 h 565152"/>
              <a:gd name="connsiteX6" fmla="*/ 5048 w 92533"/>
              <a:gd name="connsiteY6" fmla="*/ 265112 h 565152"/>
              <a:gd name="connsiteX7" fmla="*/ 92361 w 92533"/>
              <a:gd name="connsiteY7" fmla="*/ 306387 h 565152"/>
              <a:gd name="connsiteX8" fmla="*/ 41562 w 92533"/>
              <a:gd name="connsiteY8" fmla="*/ 377825 h 565152"/>
              <a:gd name="connsiteX9" fmla="*/ 51087 w 92533"/>
              <a:gd name="connsiteY9" fmla="*/ 565152 h 565152"/>
              <a:gd name="connsiteX0" fmla="*/ 62199 w 92533"/>
              <a:gd name="connsiteY0" fmla="*/ 0 h 565152"/>
              <a:gd name="connsiteX1" fmla="*/ 62199 w 92533"/>
              <a:gd name="connsiteY1" fmla="*/ 55563 h 565152"/>
              <a:gd name="connsiteX2" fmla="*/ 286 w 92533"/>
              <a:gd name="connsiteY2" fmla="*/ 98426 h 565152"/>
              <a:gd name="connsiteX3" fmla="*/ 90774 w 92533"/>
              <a:gd name="connsiteY3" fmla="*/ 127000 h 565152"/>
              <a:gd name="connsiteX4" fmla="*/ 9812 w 92533"/>
              <a:gd name="connsiteY4" fmla="*/ 180976 h 565152"/>
              <a:gd name="connsiteX5" fmla="*/ 89186 w 92533"/>
              <a:gd name="connsiteY5" fmla="*/ 214312 h 565152"/>
              <a:gd name="connsiteX6" fmla="*/ 5048 w 92533"/>
              <a:gd name="connsiteY6" fmla="*/ 265112 h 565152"/>
              <a:gd name="connsiteX7" fmla="*/ 92361 w 92533"/>
              <a:gd name="connsiteY7" fmla="*/ 306387 h 565152"/>
              <a:gd name="connsiteX8" fmla="*/ 41562 w 92533"/>
              <a:gd name="connsiteY8" fmla="*/ 377825 h 565152"/>
              <a:gd name="connsiteX9" fmla="*/ 51087 w 92533"/>
              <a:gd name="connsiteY9" fmla="*/ 565152 h 565152"/>
              <a:gd name="connsiteX0" fmla="*/ 62199 w 92533"/>
              <a:gd name="connsiteY0" fmla="*/ 0 h 565152"/>
              <a:gd name="connsiteX1" fmla="*/ 62199 w 92533"/>
              <a:gd name="connsiteY1" fmla="*/ 55563 h 565152"/>
              <a:gd name="connsiteX2" fmla="*/ 286 w 92533"/>
              <a:gd name="connsiteY2" fmla="*/ 98426 h 565152"/>
              <a:gd name="connsiteX3" fmla="*/ 90774 w 92533"/>
              <a:gd name="connsiteY3" fmla="*/ 127000 h 565152"/>
              <a:gd name="connsiteX4" fmla="*/ 9812 w 92533"/>
              <a:gd name="connsiteY4" fmla="*/ 180976 h 565152"/>
              <a:gd name="connsiteX5" fmla="*/ 89186 w 92533"/>
              <a:gd name="connsiteY5" fmla="*/ 214312 h 565152"/>
              <a:gd name="connsiteX6" fmla="*/ 5048 w 92533"/>
              <a:gd name="connsiteY6" fmla="*/ 265112 h 565152"/>
              <a:gd name="connsiteX7" fmla="*/ 92361 w 92533"/>
              <a:gd name="connsiteY7" fmla="*/ 306387 h 565152"/>
              <a:gd name="connsiteX8" fmla="*/ 41562 w 92533"/>
              <a:gd name="connsiteY8" fmla="*/ 377825 h 565152"/>
              <a:gd name="connsiteX9" fmla="*/ 51087 w 92533"/>
              <a:gd name="connsiteY9" fmla="*/ 565152 h 565152"/>
              <a:gd name="connsiteX0" fmla="*/ 62199 w 92533"/>
              <a:gd name="connsiteY0" fmla="*/ 0 h 565152"/>
              <a:gd name="connsiteX1" fmla="*/ 62199 w 92533"/>
              <a:gd name="connsiteY1" fmla="*/ 55563 h 565152"/>
              <a:gd name="connsiteX2" fmla="*/ 286 w 92533"/>
              <a:gd name="connsiteY2" fmla="*/ 98426 h 565152"/>
              <a:gd name="connsiteX3" fmla="*/ 90774 w 92533"/>
              <a:gd name="connsiteY3" fmla="*/ 127000 h 565152"/>
              <a:gd name="connsiteX4" fmla="*/ 9812 w 92533"/>
              <a:gd name="connsiteY4" fmla="*/ 180976 h 565152"/>
              <a:gd name="connsiteX5" fmla="*/ 89186 w 92533"/>
              <a:gd name="connsiteY5" fmla="*/ 214312 h 565152"/>
              <a:gd name="connsiteX6" fmla="*/ 5048 w 92533"/>
              <a:gd name="connsiteY6" fmla="*/ 265112 h 565152"/>
              <a:gd name="connsiteX7" fmla="*/ 92361 w 92533"/>
              <a:gd name="connsiteY7" fmla="*/ 306387 h 565152"/>
              <a:gd name="connsiteX8" fmla="*/ 41562 w 92533"/>
              <a:gd name="connsiteY8" fmla="*/ 377825 h 565152"/>
              <a:gd name="connsiteX9" fmla="*/ 51087 w 92533"/>
              <a:gd name="connsiteY9" fmla="*/ 565152 h 565152"/>
              <a:gd name="connsiteX0" fmla="*/ 62199 w 119065"/>
              <a:gd name="connsiteY0" fmla="*/ 0 h 565152"/>
              <a:gd name="connsiteX1" fmla="*/ 62199 w 119065"/>
              <a:gd name="connsiteY1" fmla="*/ 55563 h 565152"/>
              <a:gd name="connsiteX2" fmla="*/ 286 w 119065"/>
              <a:gd name="connsiteY2" fmla="*/ 98426 h 565152"/>
              <a:gd name="connsiteX3" fmla="*/ 90774 w 119065"/>
              <a:gd name="connsiteY3" fmla="*/ 127000 h 565152"/>
              <a:gd name="connsiteX4" fmla="*/ 9812 w 119065"/>
              <a:gd name="connsiteY4" fmla="*/ 180976 h 565152"/>
              <a:gd name="connsiteX5" fmla="*/ 89186 w 119065"/>
              <a:gd name="connsiteY5" fmla="*/ 214312 h 565152"/>
              <a:gd name="connsiteX6" fmla="*/ 5048 w 119065"/>
              <a:gd name="connsiteY6" fmla="*/ 265112 h 565152"/>
              <a:gd name="connsiteX7" fmla="*/ 92361 w 119065"/>
              <a:gd name="connsiteY7" fmla="*/ 306387 h 565152"/>
              <a:gd name="connsiteX8" fmla="*/ 41562 w 119065"/>
              <a:gd name="connsiteY8" fmla="*/ 377825 h 565152"/>
              <a:gd name="connsiteX9" fmla="*/ 51087 w 119065"/>
              <a:gd name="connsiteY9" fmla="*/ 565152 h 565152"/>
              <a:gd name="connsiteX0" fmla="*/ 64436 w 121623"/>
              <a:gd name="connsiteY0" fmla="*/ 0 h 565152"/>
              <a:gd name="connsiteX1" fmla="*/ 64436 w 121623"/>
              <a:gd name="connsiteY1" fmla="*/ 55563 h 565152"/>
              <a:gd name="connsiteX2" fmla="*/ 2523 w 121623"/>
              <a:gd name="connsiteY2" fmla="*/ 98426 h 565152"/>
              <a:gd name="connsiteX3" fmla="*/ 93011 w 121623"/>
              <a:gd name="connsiteY3" fmla="*/ 127000 h 565152"/>
              <a:gd name="connsiteX4" fmla="*/ 12049 w 121623"/>
              <a:gd name="connsiteY4" fmla="*/ 180976 h 565152"/>
              <a:gd name="connsiteX5" fmla="*/ 91423 w 121623"/>
              <a:gd name="connsiteY5" fmla="*/ 214312 h 565152"/>
              <a:gd name="connsiteX6" fmla="*/ 7285 w 121623"/>
              <a:gd name="connsiteY6" fmla="*/ 265112 h 565152"/>
              <a:gd name="connsiteX7" fmla="*/ 94598 w 121623"/>
              <a:gd name="connsiteY7" fmla="*/ 306387 h 565152"/>
              <a:gd name="connsiteX8" fmla="*/ 43799 w 121623"/>
              <a:gd name="connsiteY8" fmla="*/ 377825 h 565152"/>
              <a:gd name="connsiteX9" fmla="*/ 53324 w 121623"/>
              <a:gd name="connsiteY9" fmla="*/ 565152 h 565152"/>
              <a:gd name="connsiteX0" fmla="*/ 64436 w 121623"/>
              <a:gd name="connsiteY0" fmla="*/ 0 h 565152"/>
              <a:gd name="connsiteX1" fmla="*/ 64436 w 121623"/>
              <a:gd name="connsiteY1" fmla="*/ 55563 h 565152"/>
              <a:gd name="connsiteX2" fmla="*/ 2523 w 121623"/>
              <a:gd name="connsiteY2" fmla="*/ 98426 h 565152"/>
              <a:gd name="connsiteX3" fmla="*/ 93011 w 121623"/>
              <a:gd name="connsiteY3" fmla="*/ 127000 h 565152"/>
              <a:gd name="connsiteX4" fmla="*/ 12049 w 121623"/>
              <a:gd name="connsiteY4" fmla="*/ 180976 h 565152"/>
              <a:gd name="connsiteX5" fmla="*/ 91423 w 121623"/>
              <a:gd name="connsiteY5" fmla="*/ 214312 h 565152"/>
              <a:gd name="connsiteX6" fmla="*/ 7285 w 121623"/>
              <a:gd name="connsiteY6" fmla="*/ 265112 h 565152"/>
              <a:gd name="connsiteX7" fmla="*/ 94598 w 121623"/>
              <a:gd name="connsiteY7" fmla="*/ 306387 h 565152"/>
              <a:gd name="connsiteX8" fmla="*/ 43799 w 121623"/>
              <a:gd name="connsiteY8" fmla="*/ 377825 h 565152"/>
              <a:gd name="connsiteX9" fmla="*/ 53324 w 121623"/>
              <a:gd name="connsiteY9" fmla="*/ 565152 h 565152"/>
              <a:gd name="connsiteX0" fmla="*/ 64436 w 121623"/>
              <a:gd name="connsiteY0" fmla="*/ 0 h 565152"/>
              <a:gd name="connsiteX1" fmla="*/ 64436 w 121623"/>
              <a:gd name="connsiteY1" fmla="*/ 55563 h 565152"/>
              <a:gd name="connsiteX2" fmla="*/ 2523 w 121623"/>
              <a:gd name="connsiteY2" fmla="*/ 98426 h 565152"/>
              <a:gd name="connsiteX3" fmla="*/ 93011 w 121623"/>
              <a:gd name="connsiteY3" fmla="*/ 127000 h 565152"/>
              <a:gd name="connsiteX4" fmla="*/ 12049 w 121623"/>
              <a:gd name="connsiteY4" fmla="*/ 180976 h 565152"/>
              <a:gd name="connsiteX5" fmla="*/ 91423 w 121623"/>
              <a:gd name="connsiteY5" fmla="*/ 214312 h 565152"/>
              <a:gd name="connsiteX6" fmla="*/ 7285 w 121623"/>
              <a:gd name="connsiteY6" fmla="*/ 265112 h 565152"/>
              <a:gd name="connsiteX7" fmla="*/ 94598 w 121623"/>
              <a:gd name="connsiteY7" fmla="*/ 306387 h 565152"/>
              <a:gd name="connsiteX8" fmla="*/ 43799 w 121623"/>
              <a:gd name="connsiteY8" fmla="*/ 377825 h 565152"/>
              <a:gd name="connsiteX9" fmla="*/ 53324 w 121623"/>
              <a:gd name="connsiteY9" fmla="*/ 565152 h 565152"/>
              <a:gd name="connsiteX0" fmla="*/ 67611 w 121623"/>
              <a:gd name="connsiteY0" fmla="*/ 0 h 604840"/>
              <a:gd name="connsiteX1" fmla="*/ 64436 w 121623"/>
              <a:gd name="connsiteY1" fmla="*/ 95251 h 604840"/>
              <a:gd name="connsiteX2" fmla="*/ 2523 w 121623"/>
              <a:gd name="connsiteY2" fmla="*/ 138114 h 604840"/>
              <a:gd name="connsiteX3" fmla="*/ 93011 w 121623"/>
              <a:gd name="connsiteY3" fmla="*/ 166688 h 604840"/>
              <a:gd name="connsiteX4" fmla="*/ 12049 w 121623"/>
              <a:gd name="connsiteY4" fmla="*/ 220664 h 604840"/>
              <a:gd name="connsiteX5" fmla="*/ 91423 w 121623"/>
              <a:gd name="connsiteY5" fmla="*/ 254000 h 604840"/>
              <a:gd name="connsiteX6" fmla="*/ 7285 w 121623"/>
              <a:gd name="connsiteY6" fmla="*/ 304800 h 604840"/>
              <a:gd name="connsiteX7" fmla="*/ 94598 w 121623"/>
              <a:gd name="connsiteY7" fmla="*/ 346075 h 604840"/>
              <a:gd name="connsiteX8" fmla="*/ 43799 w 121623"/>
              <a:gd name="connsiteY8" fmla="*/ 417513 h 604840"/>
              <a:gd name="connsiteX9" fmla="*/ 53324 w 121623"/>
              <a:gd name="connsiteY9" fmla="*/ 604840 h 604840"/>
              <a:gd name="connsiteX0" fmla="*/ 67611 w 121623"/>
              <a:gd name="connsiteY0" fmla="*/ 0 h 604840"/>
              <a:gd name="connsiteX1" fmla="*/ 64436 w 121623"/>
              <a:gd name="connsiteY1" fmla="*/ 95251 h 604840"/>
              <a:gd name="connsiteX2" fmla="*/ 2523 w 121623"/>
              <a:gd name="connsiteY2" fmla="*/ 138114 h 604840"/>
              <a:gd name="connsiteX3" fmla="*/ 93011 w 121623"/>
              <a:gd name="connsiteY3" fmla="*/ 166688 h 604840"/>
              <a:gd name="connsiteX4" fmla="*/ 12049 w 121623"/>
              <a:gd name="connsiteY4" fmla="*/ 220664 h 604840"/>
              <a:gd name="connsiteX5" fmla="*/ 91423 w 121623"/>
              <a:gd name="connsiteY5" fmla="*/ 254000 h 604840"/>
              <a:gd name="connsiteX6" fmla="*/ 7285 w 121623"/>
              <a:gd name="connsiteY6" fmla="*/ 304800 h 604840"/>
              <a:gd name="connsiteX7" fmla="*/ 94598 w 121623"/>
              <a:gd name="connsiteY7" fmla="*/ 346075 h 604840"/>
              <a:gd name="connsiteX8" fmla="*/ 43799 w 121623"/>
              <a:gd name="connsiteY8" fmla="*/ 417513 h 604840"/>
              <a:gd name="connsiteX9" fmla="*/ 53324 w 121623"/>
              <a:gd name="connsiteY9" fmla="*/ 604840 h 604840"/>
              <a:gd name="connsiteX0" fmla="*/ 67611 w 121623"/>
              <a:gd name="connsiteY0" fmla="*/ 0 h 604840"/>
              <a:gd name="connsiteX1" fmla="*/ 64436 w 121623"/>
              <a:gd name="connsiteY1" fmla="*/ 95251 h 604840"/>
              <a:gd name="connsiteX2" fmla="*/ 2523 w 121623"/>
              <a:gd name="connsiteY2" fmla="*/ 138114 h 604840"/>
              <a:gd name="connsiteX3" fmla="*/ 93011 w 121623"/>
              <a:gd name="connsiteY3" fmla="*/ 166688 h 604840"/>
              <a:gd name="connsiteX4" fmla="*/ 12049 w 121623"/>
              <a:gd name="connsiteY4" fmla="*/ 220664 h 604840"/>
              <a:gd name="connsiteX5" fmla="*/ 91423 w 121623"/>
              <a:gd name="connsiteY5" fmla="*/ 254000 h 604840"/>
              <a:gd name="connsiteX6" fmla="*/ 7285 w 121623"/>
              <a:gd name="connsiteY6" fmla="*/ 304800 h 604840"/>
              <a:gd name="connsiteX7" fmla="*/ 94598 w 121623"/>
              <a:gd name="connsiteY7" fmla="*/ 346075 h 604840"/>
              <a:gd name="connsiteX8" fmla="*/ 43799 w 121623"/>
              <a:gd name="connsiteY8" fmla="*/ 417513 h 604840"/>
              <a:gd name="connsiteX9" fmla="*/ 53324 w 121623"/>
              <a:gd name="connsiteY9" fmla="*/ 604840 h 604840"/>
              <a:gd name="connsiteX0" fmla="*/ 67611 w 121623"/>
              <a:gd name="connsiteY0" fmla="*/ 0 h 604840"/>
              <a:gd name="connsiteX1" fmla="*/ 64436 w 121623"/>
              <a:gd name="connsiteY1" fmla="*/ 95251 h 604840"/>
              <a:gd name="connsiteX2" fmla="*/ 2523 w 121623"/>
              <a:gd name="connsiteY2" fmla="*/ 138114 h 604840"/>
              <a:gd name="connsiteX3" fmla="*/ 93011 w 121623"/>
              <a:gd name="connsiteY3" fmla="*/ 166688 h 604840"/>
              <a:gd name="connsiteX4" fmla="*/ 12049 w 121623"/>
              <a:gd name="connsiteY4" fmla="*/ 220664 h 604840"/>
              <a:gd name="connsiteX5" fmla="*/ 91423 w 121623"/>
              <a:gd name="connsiteY5" fmla="*/ 254000 h 604840"/>
              <a:gd name="connsiteX6" fmla="*/ 7285 w 121623"/>
              <a:gd name="connsiteY6" fmla="*/ 304800 h 604840"/>
              <a:gd name="connsiteX7" fmla="*/ 94598 w 121623"/>
              <a:gd name="connsiteY7" fmla="*/ 346075 h 604840"/>
              <a:gd name="connsiteX8" fmla="*/ 43799 w 121623"/>
              <a:gd name="connsiteY8" fmla="*/ 417513 h 604840"/>
              <a:gd name="connsiteX9" fmla="*/ 53324 w 121623"/>
              <a:gd name="connsiteY9" fmla="*/ 604840 h 604840"/>
              <a:gd name="connsiteX0" fmla="*/ 67611 w 121623"/>
              <a:gd name="connsiteY0" fmla="*/ 0 h 604840"/>
              <a:gd name="connsiteX1" fmla="*/ 64436 w 121623"/>
              <a:gd name="connsiteY1" fmla="*/ 95251 h 604840"/>
              <a:gd name="connsiteX2" fmla="*/ 2523 w 121623"/>
              <a:gd name="connsiteY2" fmla="*/ 138114 h 604840"/>
              <a:gd name="connsiteX3" fmla="*/ 93011 w 121623"/>
              <a:gd name="connsiteY3" fmla="*/ 166688 h 604840"/>
              <a:gd name="connsiteX4" fmla="*/ 12049 w 121623"/>
              <a:gd name="connsiteY4" fmla="*/ 220664 h 604840"/>
              <a:gd name="connsiteX5" fmla="*/ 91423 w 121623"/>
              <a:gd name="connsiteY5" fmla="*/ 254000 h 604840"/>
              <a:gd name="connsiteX6" fmla="*/ 7285 w 121623"/>
              <a:gd name="connsiteY6" fmla="*/ 304800 h 604840"/>
              <a:gd name="connsiteX7" fmla="*/ 94598 w 121623"/>
              <a:gd name="connsiteY7" fmla="*/ 346075 h 604840"/>
              <a:gd name="connsiteX8" fmla="*/ 43799 w 121623"/>
              <a:gd name="connsiteY8" fmla="*/ 417513 h 604840"/>
              <a:gd name="connsiteX9" fmla="*/ 53324 w 121623"/>
              <a:gd name="connsiteY9" fmla="*/ 604840 h 604840"/>
              <a:gd name="connsiteX0" fmla="*/ 67611 w 121623"/>
              <a:gd name="connsiteY0" fmla="*/ 0 h 604840"/>
              <a:gd name="connsiteX1" fmla="*/ 64436 w 121623"/>
              <a:gd name="connsiteY1" fmla="*/ 95251 h 604840"/>
              <a:gd name="connsiteX2" fmla="*/ 2523 w 121623"/>
              <a:gd name="connsiteY2" fmla="*/ 138114 h 604840"/>
              <a:gd name="connsiteX3" fmla="*/ 93011 w 121623"/>
              <a:gd name="connsiteY3" fmla="*/ 166688 h 604840"/>
              <a:gd name="connsiteX4" fmla="*/ 12049 w 121623"/>
              <a:gd name="connsiteY4" fmla="*/ 220664 h 604840"/>
              <a:gd name="connsiteX5" fmla="*/ 91423 w 121623"/>
              <a:gd name="connsiteY5" fmla="*/ 254000 h 604840"/>
              <a:gd name="connsiteX6" fmla="*/ 7285 w 121623"/>
              <a:gd name="connsiteY6" fmla="*/ 304800 h 604840"/>
              <a:gd name="connsiteX7" fmla="*/ 94598 w 121623"/>
              <a:gd name="connsiteY7" fmla="*/ 346075 h 604840"/>
              <a:gd name="connsiteX8" fmla="*/ 43799 w 121623"/>
              <a:gd name="connsiteY8" fmla="*/ 417513 h 604840"/>
              <a:gd name="connsiteX9" fmla="*/ 53324 w 121623"/>
              <a:gd name="connsiteY9" fmla="*/ 604840 h 604840"/>
              <a:gd name="connsiteX0" fmla="*/ 67611 w 121623"/>
              <a:gd name="connsiteY0" fmla="*/ 0 h 604840"/>
              <a:gd name="connsiteX1" fmla="*/ 64436 w 121623"/>
              <a:gd name="connsiteY1" fmla="*/ 95251 h 604840"/>
              <a:gd name="connsiteX2" fmla="*/ 2523 w 121623"/>
              <a:gd name="connsiteY2" fmla="*/ 138114 h 604840"/>
              <a:gd name="connsiteX3" fmla="*/ 93011 w 121623"/>
              <a:gd name="connsiteY3" fmla="*/ 166688 h 604840"/>
              <a:gd name="connsiteX4" fmla="*/ 12049 w 121623"/>
              <a:gd name="connsiteY4" fmla="*/ 220664 h 604840"/>
              <a:gd name="connsiteX5" fmla="*/ 91423 w 121623"/>
              <a:gd name="connsiteY5" fmla="*/ 254000 h 604840"/>
              <a:gd name="connsiteX6" fmla="*/ 7285 w 121623"/>
              <a:gd name="connsiteY6" fmla="*/ 304800 h 604840"/>
              <a:gd name="connsiteX7" fmla="*/ 94598 w 121623"/>
              <a:gd name="connsiteY7" fmla="*/ 346075 h 604840"/>
              <a:gd name="connsiteX8" fmla="*/ 43799 w 121623"/>
              <a:gd name="connsiteY8" fmla="*/ 417513 h 604840"/>
              <a:gd name="connsiteX9" fmla="*/ 53324 w 121623"/>
              <a:gd name="connsiteY9" fmla="*/ 604840 h 604840"/>
              <a:gd name="connsiteX0" fmla="*/ 67611 w 121623"/>
              <a:gd name="connsiteY0" fmla="*/ 0 h 604840"/>
              <a:gd name="connsiteX1" fmla="*/ 64436 w 121623"/>
              <a:gd name="connsiteY1" fmla="*/ 95251 h 604840"/>
              <a:gd name="connsiteX2" fmla="*/ 2523 w 121623"/>
              <a:gd name="connsiteY2" fmla="*/ 138114 h 604840"/>
              <a:gd name="connsiteX3" fmla="*/ 93011 w 121623"/>
              <a:gd name="connsiteY3" fmla="*/ 166688 h 604840"/>
              <a:gd name="connsiteX4" fmla="*/ 12049 w 121623"/>
              <a:gd name="connsiteY4" fmla="*/ 220664 h 604840"/>
              <a:gd name="connsiteX5" fmla="*/ 91423 w 121623"/>
              <a:gd name="connsiteY5" fmla="*/ 254000 h 604840"/>
              <a:gd name="connsiteX6" fmla="*/ 7285 w 121623"/>
              <a:gd name="connsiteY6" fmla="*/ 304800 h 604840"/>
              <a:gd name="connsiteX7" fmla="*/ 94598 w 121623"/>
              <a:gd name="connsiteY7" fmla="*/ 346075 h 604840"/>
              <a:gd name="connsiteX8" fmla="*/ 43799 w 121623"/>
              <a:gd name="connsiteY8" fmla="*/ 417513 h 604840"/>
              <a:gd name="connsiteX9" fmla="*/ 53324 w 121623"/>
              <a:gd name="connsiteY9" fmla="*/ 604840 h 604840"/>
              <a:gd name="connsiteX0" fmla="*/ 67611 w 121623"/>
              <a:gd name="connsiteY0" fmla="*/ 0 h 604840"/>
              <a:gd name="connsiteX1" fmla="*/ 64436 w 121623"/>
              <a:gd name="connsiteY1" fmla="*/ 95251 h 604840"/>
              <a:gd name="connsiteX2" fmla="*/ 2523 w 121623"/>
              <a:gd name="connsiteY2" fmla="*/ 138114 h 604840"/>
              <a:gd name="connsiteX3" fmla="*/ 93011 w 121623"/>
              <a:gd name="connsiteY3" fmla="*/ 166688 h 604840"/>
              <a:gd name="connsiteX4" fmla="*/ 12049 w 121623"/>
              <a:gd name="connsiteY4" fmla="*/ 220664 h 604840"/>
              <a:gd name="connsiteX5" fmla="*/ 91423 w 121623"/>
              <a:gd name="connsiteY5" fmla="*/ 254000 h 604840"/>
              <a:gd name="connsiteX6" fmla="*/ 7285 w 121623"/>
              <a:gd name="connsiteY6" fmla="*/ 304800 h 604840"/>
              <a:gd name="connsiteX7" fmla="*/ 94598 w 121623"/>
              <a:gd name="connsiteY7" fmla="*/ 346075 h 604840"/>
              <a:gd name="connsiteX8" fmla="*/ 43799 w 121623"/>
              <a:gd name="connsiteY8" fmla="*/ 417513 h 604840"/>
              <a:gd name="connsiteX9" fmla="*/ 53324 w 121623"/>
              <a:gd name="connsiteY9" fmla="*/ 604840 h 604840"/>
              <a:gd name="connsiteX0" fmla="*/ 67611 w 121623"/>
              <a:gd name="connsiteY0" fmla="*/ 0 h 604840"/>
              <a:gd name="connsiteX1" fmla="*/ 64436 w 121623"/>
              <a:gd name="connsiteY1" fmla="*/ 95251 h 604840"/>
              <a:gd name="connsiteX2" fmla="*/ 2523 w 121623"/>
              <a:gd name="connsiteY2" fmla="*/ 138114 h 604840"/>
              <a:gd name="connsiteX3" fmla="*/ 93011 w 121623"/>
              <a:gd name="connsiteY3" fmla="*/ 166688 h 604840"/>
              <a:gd name="connsiteX4" fmla="*/ 12049 w 121623"/>
              <a:gd name="connsiteY4" fmla="*/ 220664 h 604840"/>
              <a:gd name="connsiteX5" fmla="*/ 91423 w 121623"/>
              <a:gd name="connsiteY5" fmla="*/ 254000 h 604840"/>
              <a:gd name="connsiteX6" fmla="*/ 7285 w 121623"/>
              <a:gd name="connsiteY6" fmla="*/ 304800 h 604840"/>
              <a:gd name="connsiteX7" fmla="*/ 94598 w 121623"/>
              <a:gd name="connsiteY7" fmla="*/ 346075 h 604840"/>
              <a:gd name="connsiteX8" fmla="*/ 43799 w 121623"/>
              <a:gd name="connsiteY8" fmla="*/ 417513 h 604840"/>
              <a:gd name="connsiteX9" fmla="*/ 53324 w 121623"/>
              <a:gd name="connsiteY9" fmla="*/ 604840 h 604840"/>
              <a:gd name="connsiteX0" fmla="*/ 75149 w 129161"/>
              <a:gd name="connsiteY0" fmla="*/ 0 h 604840"/>
              <a:gd name="connsiteX1" fmla="*/ 71974 w 129161"/>
              <a:gd name="connsiteY1" fmla="*/ 95251 h 604840"/>
              <a:gd name="connsiteX2" fmla="*/ 10061 w 129161"/>
              <a:gd name="connsiteY2" fmla="*/ 138114 h 604840"/>
              <a:gd name="connsiteX3" fmla="*/ 100549 w 129161"/>
              <a:gd name="connsiteY3" fmla="*/ 166688 h 604840"/>
              <a:gd name="connsiteX4" fmla="*/ 19587 w 129161"/>
              <a:gd name="connsiteY4" fmla="*/ 220664 h 604840"/>
              <a:gd name="connsiteX5" fmla="*/ 98961 w 129161"/>
              <a:gd name="connsiteY5" fmla="*/ 254000 h 604840"/>
              <a:gd name="connsiteX6" fmla="*/ 14823 w 129161"/>
              <a:gd name="connsiteY6" fmla="*/ 304800 h 604840"/>
              <a:gd name="connsiteX7" fmla="*/ 102136 w 129161"/>
              <a:gd name="connsiteY7" fmla="*/ 346075 h 604840"/>
              <a:gd name="connsiteX8" fmla="*/ 51337 w 129161"/>
              <a:gd name="connsiteY8" fmla="*/ 417513 h 604840"/>
              <a:gd name="connsiteX9" fmla="*/ 60862 w 129161"/>
              <a:gd name="connsiteY9" fmla="*/ 604840 h 604840"/>
              <a:gd name="connsiteX0" fmla="*/ 71105 w 105731"/>
              <a:gd name="connsiteY0" fmla="*/ 0 h 604840"/>
              <a:gd name="connsiteX1" fmla="*/ 67930 w 105731"/>
              <a:gd name="connsiteY1" fmla="*/ 95251 h 604840"/>
              <a:gd name="connsiteX2" fmla="*/ 6017 w 105731"/>
              <a:gd name="connsiteY2" fmla="*/ 138114 h 604840"/>
              <a:gd name="connsiteX3" fmla="*/ 96505 w 105731"/>
              <a:gd name="connsiteY3" fmla="*/ 166688 h 604840"/>
              <a:gd name="connsiteX4" fmla="*/ 15543 w 105731"/>
              <a:gd name="connsiteY4" fmla="*/ 220664 h 604840"/>
              <a:gd name="connsiteX5" fmla="*/ 94917 w 105731"/>
              <a:gd name="connsiteY5" fmla="*/ 254000 h 604840"/>
              <a:gd name="connsiteX6" fmla="*/ 10779 w 105731"/>
              <a:gd name="connsiteY6" fmla="*/ 304800 h 604840"/>
              <a:gd name="connsiteX7" fmla="*/ 98092 w 105731"/>
              <a:gd name="connsiteY7" fmla="*/ 346075 h 604840"/>
              <a:gd name="connsiteX8" fmla="*/ 47293 w 105731"/>
              <a:gd name="connsiteY8" fmla="*/ 417513 h 604840"/>
              <a:gd name="connsiteX9" fmla="*/ 56818 w 105731"/>
              <a:gd name="connsiteY9" fmla="*/ 604840 h 604840"/>
              <a:gd name="connsiteX0" fmla="*/ 65983 w 100609"/>
              <a:gd name="connsiteY0" fmla="*/ 0 h 604840"/>
              <a:gd name="connsiteX1" fmla="*/ 62808 w 100609"/>
              <a:gd name="connsiteY1" fmla="*/ 95251 h 604840"/>
              <a:gd name="connsiteX2" fmla="*/ 895 w 100609"/>
              <a:gd name="connsiteY2" fmla="*/ 138114 h 604840"/>
              <a:gd name="connsiteX3" fmla="*/ 91383 w 100609"/>
              <a:gd name="connsiteY3" fmla="*/ 166688 h 604840"/>
              <a:gd name="connsiteX4" fmla="*/ 10421 w 100609"/>
              <a:gd name="connsiteY4" fmla="*/ 220664 h 604840"/>
              <a:gd name="connsiteX5" fmla="*/ 89795 w 100609"/>
              <a:gd name="connsiteY5" fmla="*/ 254000 h 604840"/>
              <a:gd name="connsiteX6" fmla="*/ 5657 w 100609"/>
              <a:gd name="connsiteY6" fmla="*/ 304800 h 604840"/>
              <a:gd name="connsiteX7" fmla="*/ 92970 w 100609"/>
              <a:gd name="connsiteY7" fmla="*/ 346075 h 604840"/>
              <a:gd name="connsiteX8" fmla="*/ 42171 w 100609"/>
              <a:gd name="connsiteY8" fmla="*/ 417513 h 604840"/>
              <a:gd name="connsiteX9" fmla="*/ 51696 w 100609"/>
              <a:gd name="connsiteY9" fmla="*/ 604840 h 604840"/>
              <a:gd name="connsiteX0" fmla="*/ 65983 w 104622"/>
              <a:gd name="connsiteY0" fmla="*/ 0 h 604840"/>
              <a:gd name="connsiteX1" fmla="*/ 62808 w 104622"/>
              <a:gd name="connsiteY1" fmla="*/ 95251 h 604840"/>
              <a:gd name="connsiteX2" fmla="*/ 895 w 104622"/>
              <a:gd name="connsiteY2" fmla="*/ 138114 h 604840"/>
              <a:gd name="connsiteX3" fmla="*/ 91383 w 104622"/>
              <a:gd name="connsiteY3" fmla="*/ 166688 h 604840"/>
              <a:gd name="connsiteX4" fmla="*/ 10421 w 104622"/>
              <a:gd name="connsiteY4" fmla="*/ 220664 h 604840"/>
              <a:gd name="connsiteX5" fmla="*/ 89795 w 104622"/>
              <a:gd name="connsiteY5" fmla="*/ 254000 h 604840"/>
              <a:gd name="connsiteX6" fmla="*/ 5657 w 104622"/>
              <a:gd name="connsiteY6" fmla="*/ 304800 h 604840"/>
              <a:gd name="connsiteX7" fmla="*/ 92970 w 104622"/>
              <a:gd name="connsiteY7" fmla="*/ 346075 h 604840"/>
              <a:gd name="connsiteX8" fmla="*/ 42171 w 104622"/>
              <a:gd name="connsiteY8" fmla="*/ 417513 h 604840"/>
              <a:gd name="connsiteX9" fmla="*/ 51696 w 104622"/>
              <a:gd name="connsiteY9" fmla="*/ 604840 h 604840"/>
              <a:gd name="connsiteX0" fmla="*/ 74673 w 101966"/>
              <a:gd name="connsiteY0" fmla="*/ 0 h 604840"/>
              <a:gd name="connsiteX1" fmla="*/ 71498 w 101966"/>
              <a:gd name="connsiteY1" fmla="*/ 95251 h 604840"/>
              <a:gd name="connsiteX2" fmla="*/ 9585 w 101966"/>
              <a:gd name="connsiteY2" fmla="*/ 138114 h 604840"/>
              <a:gd name="connsiteX3" fmla="*/ 100073 w 101966"/>
              <a:gd name="connsiteY3" fmla="*/ 166688 h 604840"/>
              <a:gd name="connsiteX4" fmla="*/ 19111 w 101966"/>
              <a:gd name="connsiteY4" fmla="*/ 220664 h 604840"/>
              <a:gd name="connsiteX5" fmla="*/ 98485 w 101966"/>
              <a:gd name="connsiteY5" fmla="*/ 254000 h 604840"/>
              <a:gd name="connsiteX6" fmla="*/ 1647 w 101966"/>
              <a:gd name="connsiteY6" fmla="*/ 325438 h 604840"/>
              <a:gd name="connsiteX7" fmla="*/ 101660 w 101966"/>
              <a:gd name="connsiteY7" fmla="*/ 346075 h 604840"/>
              <a:gd name="connsiteX8" fmla="*/ 50861 w 101966"/>
              <a:gd name="connsiteY8" fmla="*/ 417513 h 604840"/>
              <a:gd name="connsiteX9" fmla="*/ 60386 w 101966"/>
              <a:gd name="connsiteY9" fmla="*/ 604840 h 604840"/>
              <a:gd name="connsiteX0" fmla="*/ 66834 w 94039"/>
              <a:gd name="connsiteY0" fmla="*/ 0 h 604840"/>
              <a:gd name="connsiteX1" fmla="*/ 63659 w 94039"/>
              <a:gd name="connsiteY1" fmla="*/ 95251 h 604840"/>
              <a:gd name="connsiteX2" fmla="*/ 1746 w 94039"/>
              <a:gd name="connsiteY2" fmla="*/ 138114 h 604840"/>
              <a:gd name="connsiteX3" fmla="*/ 92234 w 94039"/>
              <a:gd name="connsiteY3" fmla="*/ 166688 h 604840"/>
              <a:gd name="connsiteX4" fmla="*/ 11272 w 94039"/>
              <a:gd name="connsiteY4" fmla="*/ 220664 h 604840"/>
              <a:gd name="connsiteX5" fmla="*/ 90646 w 94039"/>
              <a:gd name="connsiteY5" fmla="*/ 254000 h 604840"/>
              <a:gd name="connsiteX6" fmla="*/ 1746 w 94039"/>
              <a:gd name="connsiteY6" fmla="*/ 317500 h 604840"/>
              <a:gd name="connsiteX7" fmla="*/ 93821 w 94039"/>
              <a:gd name="connsiteY7" fmla="*/ 346075 h 604840"/>
              <a:gd name="connsiteX8" fmla="*/ 43022 w 94039"/>
              <a:gd name="connsiteY8" fmla="*/ 417513 h 604840"/>
              <a:gd name="connsiteX9" fmla="*/ 52547 w 94039"/>
              <a:gd name="connsiteY9" fmla="*/ 604840 h 604840"/>
              <a:gd name="connsiteX0" fmla="*/ 66834 w 94074"/>
              <a:gd name="connsiteY0" fmla="*/ 0 h 604840"/>
              <a:gd name="connsiteX1" fmla="*/ 63659 w 94074"/>
              <a:gd name="connsiteY1" fmla="*/ 95251 h 604840"/>
              <a:gd name="connsiteX2" fmla="*/ 1746 w 94074"/>
              <a:gd name="connsiteY2" fmla="*/ 138114 h 604840"/>
              <a:gd name="connsiteX3" fmla="*/ 92234 w 94074"/>
              <a:gd name="connsiteY3" fmla="*/ 166688 h 604840"/>
              <a:gd name="connsiteX4" fmla="*/ 11272 w 94074"/>
              <a:gd name="connsiteY4" fmla="*/ 220664 h 604840"/>
              <a:gd name="connsiteX5" fmla="*/ 90646 w 94074"/>
              <a:gd name="connsiteY5" fmla="*/ 254000 h 604840"/>
              <a:gd name="connsiteX6" fmla="*/ 1746 w 94074"/>
              <a:gd name="connsiteY6" fmla="*/ 317500 h 604840"/>
              <a:gd name="connsiteX7" fmla="*/ 93821 w 94074"/>
              <a:gd name="connsiteY7" fmla="*/ 346075 h 604840"/>
              <a:gd name="connsiteX8" fmla="*/ 43022 w 94074"/>
              <a:gd name="connsiteY8" fmla="*/ 417513 h 604840"/>
              <a:gd name="connsiteX9" fmla="*/ 52547 w 94074"/>
              <a:gd name="connsiteY9" fmla="*/ 604840 h 604840"/>
              <a:gd name="connsiteX0" fmla="*/ 67846 w 97676"/>
              <a:gd name="connsiteY0" fmla="*/ 0 h 604840"/>
              <a:gd name="connsiteX1" fmla="*/ 64671 w 97676"/>
              <a:gd name="connsiteY1" fmla="*/ 95251 h 604840"/>
              <a:gd name="connsiteX2" fmla="*/ 2758 w 97676"/>
              <a:gd name="connsiteY2" fmla="*/ 138114 h 604840"/>
              <a:gd name="connsiteX3" fmla="*/ 93246 w 97676"/>
              <a:gd name="connsiteY3" fmla="*/ 166688 h 604840"/>
              <a:gd name="connsiteX4" fmla="*/ 12284 w 97676"/>
              <a:gd name="connsiteY4" fmla="*/ 220664 h 604840"/>
              <a:gd name="connsiteX5" fmla="*/ 91658 w 97676"/>
              <a:gd name="connsiteY5" fmla="*/ 254000 h 604840"/>
              <a:gd name="connsiteX6" fmla="*/ 2758 w 97676"/>
              <a:gd name="connsiteY6" fmla="*/ 317500 h 604840"/>
              <a:gd name="connsiteX7" fmla="*/ 94833 w 97676"/>
              <a:gd name="connsiteY7" fmla="*/ 346075 h 604840"/>
              <a:gd name="connsiteX8" fmla="*/ 44034 w 97676"/>
              <a:gd name="connsiteY8" fmla="*/ 417513 h 604840"/>
              <a:gd name="connsiteX9" fmla="*/ 53559 w 97676"/>
              <a:gd name="connsiteY9" fmla="*/ 604840 h 604840"/>
              <a:gd name="connsiteX0" fmla="*/ 66834 w 94039"/>
              <a:gd name="connsiteY0" fmla="*/ 0 h 604840"/>
              <a:gd name="connsiteX1" fmla="*/ 63659 w 94039"/>
              <a:gd name="connsiteY1" fmla="*/ 95251 h 604840"/>
              <a:gd name="connsiteX2" fmla="*/ 1746 w 94039"/>
              <a:gd name="connsiteY2" fmla="*/ 138114 h 604840"/>
              <a:gd name="connsiteX3" fmla="*/ 92234 w 94039"/>
              <a:gd name="connsiteY3" fmla="*/ 166688 h 604840"/>
              <a:gd name="connsiteX4" fmla="*/ 11272 w 94039"/>
              <a:gd name="connsiteY4" fmla="*/ 220664 h 604840"/>
              <a:gd name="connsiteX5" fmla="*/ 90646 w 94039"/>
              <a:gd name="connsiteY5" fmla="*/ 254000 h 604840"/>
              <a:gd name="connsiteX6" fmla="*/ 1746 w 94039"/>
              <a:gd name="connsiteY6" fmla="*/ 317500 h 604840"/>
              <a:gd name="connsiteX7" fmla="*/ 93821 w 94039"/>
              <a:gd name="connsiteY7" fmla="*/ 346075 h 604840"/>
              <a:gd name="connsiteX8" fmla="*/ 43022 w 94039"/>
              <a:gd name="connsiteY8" fmla="*/ 417513 h 604840"/>
              <a:gd name="connsiteX9" fmla="*/ 52547 w 94039"/>
              <a:gd name="connsiteY9" fmla="*/ 604840 h 604840"/>
              <a:gd name="connsiteX0" fmla="*/ 66834 w 94039"/>
              <a:gd name="connsiteY0" fmla="*/ 0 h 604840"/>
              <a:gd name="connsiteX1" fmla="*/ 63659 w 94039"/>
              <a:gd name="connsiteY1" fmla="*/ 95251 h 604840"/>
              <a:gd name="connsiteX2" fmla="*/ 1746 w 94039"/>
              <a:gd name="connsiteY2" fmla="*/ 138114 h 604840"/>
              <a:gd name="connsiteX3" fmla="*/ 92234 w 94039"/>
              <a:gd name="connsiteY3" fmla="*/ 166688 h 604840"/>
              <a:gd name="connsiteX4" fmla="*/ 3334 w 94039"/>
              <a:gd name="connsiteY4" fmla="*/ 214314 h 604840"/>
              <a:gd name="connsiteX5" fmla="*/ 90646 w 94039"/>
              <a:gd name="connsiteY5" fmla="*/ 254000 h 604840"/>
              <a:gd name="connsiteX6" fmla="*/ 1746 w 94039"/>
              <a:gd name="connsiteY6" fmla="*/ 317500 h 604840"/>
              <a:gd name="connsiteX7" fmla="*/ 93821 w 94039"/>
              <a:gd name="connsiteY7" fmla="*/ 346075 h 604840"/>
              <a:gd name="connsiteX8" fmla="*/ 43022 w 94039"/>
              <a:gd name="connsiteY8" fmla="*/ 417513 h 604840"/>
              <a:gd name="connsiteX9" fmla="*/ 52547 w 94039"/>
              <a:gd name="connsiteY9" fmla="*/ 604840 h 604840"/>
              <a:gd name="connsiteX0" fmla="*/ 66834 w 94039"/>
              <a:gd name="connsiteY0" fmla="*/ 0 h 604840"/>
              <a:gd name="connsiteX1" fmla="*/ 63659 w 94039"/>
              <a:gd name="connsiteY1" fmla="*/ 95251 h 604840"/>
              <a:gd name="connsiteX2" fmla="*/ 1746 w 94039"/>
              <a:gd name="connsiteY2" fmla="*/ 138114 h 604840"/>
              <a:gd name="connsiteX3" fmla="*/ 92234 w 94039"/>
              <a:gd name="connsiteY3" fmla="*/ 166688 h 604840"/>
              <a:gd name="connsiteX4" fmla="*/ 3334 w 94039"/>
              <a:gd name="connsiteY4" fmla="*/ 214314 h 604840"/>
              <a:gd name="connsiteX5" fmla="*/ 90646 w 94039"/>
              <a:gd name="connsiteY5" fmla="*/ 254000 h 604840"/>
              <a:gd name="connsiteX6" fmla="*/ 1746 w 94039"/>
              <a:gd name="connsiteY6" fmla="*/ 317500 h 604840"/>
              <a:gd name="connsiteX7" fmla="*/ 93821 w 94039"/>
              <a:gd name="connsiteY7" fmla="*/ 346075 h 604840"/>
              <a:gd name="connsiteX8" fmla="*/ 43022 w 94039"/>
              <a:gd name="connsiteY8" fmla="*/ 417513 h 604840"/>
              <a:gd name="connsiteX9" fmla="*/ 52547 w 94039"/>
              <a:gd name="connsiteY9" fmla="*/ 604840 h 604840"/>
              <a:gd name="connsiteX0" fmla="*/ 66834 w 107017"/>
              <a:gd name="connsiteY0" fmla="*/ 0 h 604840"/>
              <a:gd name="connsiteX1" fmla="*/ 63659 w 107017"/>
              <a:gd name="connsiteY1" fmla="*/ 95251 h 604840"/>
              <a:gd name="connsiteX2" fmla="*/ 1746 w 107017"/>
              <a:gd name="connsiteY2" fmla="*/ 138114 h 604840"/>
              <a:gd name="connsiteX3" fmla="*/ 92234 w 107017"/>
              <a:gd name="connsiteY3" fmla="*/ 166688 h 604840"/>
              <a:gd name="connsiteX4" fmla="*/ 3334 w 107017"/>
              <a:gd name="connsiteY4" fmla="*/ 214314 h 604840"/>
              <a:gd name="connsiteX5" fmla="*/ 90646 w 107017"/>
              <a:gd name="connsiteY5" fmla="*/ 254000 h 604840"/>
              <a:gd name="connsiteX6" fmla="*/ 1746 w 107017"/>
              <a:gd name="connsiteY6" fmla="*/ 317500 h 604840"/>
              <a:gd name="connsiteX7" fmla="*/ 93821 w 107017"/>
              <a:gd name="connsiteY7" fmla="*/ 346075 h 604840"/>
              <a:gd name="connsiteX8" fmla="*/ 43022 w 107017"/>
              <a:gd name="connsiteY8" fmla="*/ 417513 h 604840"/>
              <a:gd name="connsiteX9" fmla="*/ 52547 w 107017"/>
              <a:gd name="connsiteY9" fmla="*/ 604840 h 604840"/>
              <a:gd name="connsiteX0" fmla="*/ 66834 w 108185"/>
              <a:gd name="connsiteY0" fmla="*/ 0 h 604840"/>
              <a:gd name="connsiteX1" fmla="*/ 63659 w 108185"/>
              <a:gd name="connsiteY1" fmla="*/ 95251 h 604840"/>
              <a:gd name="connsiteX2" fmla="*/ 1746 w 108185"/>
              <a:gd name="connsiteY2" fmla="*/ 138114 h 604840"/>
              <a:gd name="connsiteX3" fmla="*/ 92234 w 108185"/>
              <a:gd name="connsiteY3" fmla="*/ 166688 h 604840"/>
              <a:gd name="connsiteX4" fmla="*/ 3334 w 108185"/>
              <a:gd name="connsiteY4" fmla="*/ 214314 h 604840"/>
              <a:gd name="connsiteX5" fmla="*/ 90646 w 108185"/>
              <a:gd name="connsiteY5" fmla="*/ 254000 h 604840"/>
              <a:gd name="connsiteX6" fmla="*/ 1746 w 108185"/>
              <a:gd name="connsiteY6" fmla="*/ 317500 h 604840"/>
              <a:gd name="connsiteX7" fmla="*/ 93821 w 108185"/>
              <a:gd name="connsiteY7" fmla="*/ 346075 h 604840"/>
              <a:gd name="connsiteX8" fmla="*/ 43022 w 108185"/>
              <a:gd name="connsiteY8" fmla="*/ 417513 h 604840"/>
              <a:gd name="connsiteX9" fmla="*/ 52547 w 108185"/>
              <a:gd name="connsiteY9" fmla="*/ 604840 h 604840"/>
              <a:gd name="connsiteX0" fmla="*/ 50452 w 108185"/>
              <a:gd name="connsiteY0" fmla="*/ 0 h 606100"/>
              <a:gd name="connsiteX1" fmla="*/ 63659 w 108185"/>
              <a:gd name="connsiteY1" fmla="*/ 96511 h 606100"/>
              <a:gd name="connsiteX2" fmla="*/ 1746 w 108185"/>
              <a:gd name="connsiteY2" fmla="*/ 139374 h 606100"/>
              <a:gd name="connsiteX3" fmla="*/ 92234 w 108185"/>
              <a:gd name="connsiteY3" fmla="*/ 167948 h 606100"/>
              <a:gd name="connsiteX4" fmla="*/ 3334 w 108185"/>
              <a:gd name="connsiteY4" fmla="*/ 215574 h 606100"/>
              <a:gd name="connsiteX5" fmla="*/ 90646 w 108185"/>
              <a:gd name="connsiteY5" fmla="*/ 255260 h 606100"/>
              <a:gd name="connsiteX6" fmla="*/ 1746 w 108185"/>
              <a:gd name="connsiteY6" fmla="*/ 318760 h 606100"/>
              <a:gd name="connsiteX7" fmla="*/ 93821 w 108185"/>
              <a:gd name="connsiteY7" fmla="*/ 347335 h 606100"/>
              <a:gd name="connsiteX8" fmla="*/ 43022 w 108185"/>
              <a:gd name="connsiteY8" fmla="*/ 418773 h 606100"/>
              <a:gd name="connsiteX9" fmla="*/ 52547 w 108185"/>
              <a:gd name="connsiteY9" fmla="*/ 606100 h 606100"/>
              <a:gd name="connsiteX0" fmla="*/ 54514 w 108185"/>
              <a:gd name="connsiteY0" fmla="*/ 0 h 574705"/>
              <a:gd name="connsiteX1" fmla="*/ 63659 w 108185"/>
              <a:gd name="connsiteY1" fmla="*/ 65116 h 574705"/>
              <a:gd name="connsiteX2" fmla="*/ 1746 w 108185"/>
              <a:gd name="connsiteY2" fmla="*/ 107979 h 574705"/>
              <a:gd name="connsiteX3" fmla="*/ 92234 w 108185"/>
              <a:gd name="connsiteY3" fmla="*/ 136553 h 574705"/>
              <a:gd name="connsiteX4" fmla="*/ 3334 w 108185"/>
              <a:gd name="connsiteY4" fmla="*/ 184179 h 574705"/>
              <a:gd name="connsiteX5" fmla="*/ 90646 w 108185"/>
              <a:gd name="connsiteY5" fmla="*/ 223865 h 574705"/>
              <a:gd name="connsiteX6" fmla="*/ 1746 w 108185"/>
              <a:gd name="connsiteY6" fmla="*/ 287365 h 574705"/>
              <a:gd name="connsiteX7" fmla="*/ 93821 w 108185"/>
              <a:gd name="connsiteY7" fmla="*/ 315940 h 574705"/>
              <a:gd name="connsiteX8" fmla="*/ 43022 w 108185"/>
              <a:gd name="connsiteY8" fmla="*/ 387378 h 574705"/>
              <a:gd name="connsiteX9" fmla="*/ 52547 w 108185"/>
              <a:gd name="connsiteY9" fmla="*/ 574705 h 574705"/>
              <a:gd name="connsiteX0" fmla="*/ 54514 w 108185"/>
              <a:gd name="connsiteY0" fmla="*/ 0 h 574705"/>
              <a:gd name="connsiteX1" fmla="*/ 107327 w 108185"/>
              <a:gd name="connsiteY1" fmla="*/ 64475 h 574705"/>
              <a:gd name="connsiteX2" fmla="*/ 1746 w 108185"/>
              <a:gd name="connsiteY2" fmla="*/ 107979 h 574705"/>
              <a:gd name="connsiteX3" fmla="*/ 92234 w 108185"/>
              <a:gd name="connsiteY3" fmla="*/ 136553 h 574705"/>
              <a:gd name="connsiteX4" fmla="*/ 3334 w 108185"/>
              <a:gd name="connsiteY4" fmla="*/ 184179 h 574705"/>
              <a:gd name="connsiteX5" fmla="*/ 90646 w 108185"/>
              <a:gd name="connsiteY5" fmla="*/ 223865 h 574705"/>
              <a:gd name="connsiteX6" fmla="*/ 1746 w 108185"/>
              <a:gd name="connsiteY6" fmla="*/ 287365 h 574705"/>
              <a:gd name="connsiteX7" fmla="*/ 93821 w 108185"/>
              <a:gd name="connsiteY7" fmla="*/ 315940 h 574705"/>
              <a:gd name="connsiteX8" fmla="*/ 43022 w 108185"/>
              <a:gd name="connsiteY8" fmla="*/ 387378 h 574705"/>
              <a:gd name="connsiteX9" fmla="*/ 52547 w 108185"/>
              <a:gd name="connsiteY9" fmla="*/ 574705 h 574705"/>
              <a:gd name="connsiteX0" fmla="*/ 54514 w 108185"/>
              <a:gd name="connsiteY0" fmla="*/ 0 h 574705"/>
              <a:gd name="connsiteX1" fmla="*/ 107327 w 108185"/>
              <a:gd name="connsiteY1" fmla="*/ 64475 h 574705"/>
              <a:gd name="connsiteX2" fmla="*/ 1746 w 108185"/>
              <a:gd name="connsiteY2" fmla="*/ 107979 h 574705"/>
              <a:gd name="connsiteX3" fmla="*/ 92234 w 108185"/>
              <a:gd name="connsiteY3" fmla="*/ 136553 h 574705"/>
              <a:gd name="connsiteX4" fmla="*/ 3334 w 108185"/>
              <a:gd name="connsiteY4" fmla="*/ 184179 h 574705"/>
              <a:gd name="connsiteX5" fmla="*/ 90646 w 108185"/>
              <a:gd name="connsiteY5" fmla="*/ 223865 h 574705"/>
              <a:gd name="connsiteX6" fmla="*/ 1746 w 108185"/>
              <a:gd name="connsiteY6" fmla="*/ 287365 h 574705"/>
              <a:gd name="connsiteX7" fmla="*/ 93821 w 108185"/>
              <a:gd name="connsiteY7" fmla="*/ 315940 h 574705"/>
              <a:gd name="connsiteX8" fmla="*/ 43022 w 108185"/>
              <a:gd name="connsiteY8" fmla="*/ 387378 h 574705"/>
              <a:gd name="connsiteX9" fmla="*/ 52547 w 108185"/>
              <a:gd name="connsiteY9" fmla="*/ 574705 h 574705"/>
              <a:gd name="connsiteX0" fmla="*/ 54514 w 108185"/>
              <a:gd name="connsiteY0" fmla="*/ 0 h 574705"/>
              <a:gd name="connsiteX1" fmla="*/ 107327 w 108185"/>
              <a:gd name="connsiteY1" fmla="*/ 64475 h 574705"/>
              <a:gd name="connsiteX2" fmla="*/ 1746 w 108185"/>
              <a:gd name="connsiteY2" fmla="*/ 107979 h 574705"/>
              <a:gd name="connsiteX3" fmla="*/ 92234 w 108185"/>
              <a:gd name="connsiteY3" fmla="*/ 136553 h 574705"/>
              <a:gd name="connsiteX4" fmla="*/ 3334 w 108185"/>
              <a:gd name="connsiteY4" fmla="*/ 184179 h 574705"/>
              <a:gd name="connsiteX5" fmla="*/ 90646 w 108185"/>
              <a:gd name="connsiteY5" fmla="*/ 223865 h 574705"/>
              <a:gd name="connsiteX6" fmla="*/ 1746 w 108185"/>
              <a:gd name="connsiteY6" fmla="*/ 287365 h 574705"/>
              <a:gd name="connsiteX7" fmla="*/ 93821 w 108185"/>
              <a:gd name="connsiteY7" fmla="*/ 315940 h 574705"/>
              <a:gd name="connsiteX8" fmla="*/ 43022 w 108185"/>
              <a:gd name="connsiteY8" fmla="*/ 387378 h 574705"/>
              <a:gd name="connsiteX9" fmla="*/ 52547 w 108185"/>
              <a:gd name="connsiteY9" fmla="*/ 574705 h 574705"/>
              <a:gd name="connsiteX0" fmla="*/ 54514 w 108410"/>
              <a:gd name="connsiteY0" fmla="*/ 0 h 574705"/>
              <a:gd name="connsiteX1" fmla="*/ 108410 w 108410"/>
              <a:gd name="connsiteY1" fmla="*/ 66184 h 574705"/>
              <a:gd name="connsiteX2" fmla="*/ 1746 w 108410"/>
              <a:gd name="connsiteY2" fmla="*/ 107979 h 574705"/>
              <a:gd name="connsiteX3" fmla="*/ 92234 w 108410"/>
              <a:gd name="connsiteY3" fmla="*/ 136553 h 574705"/>
              <a:gd name="connsiteX4" fmla="*/ 3334 w 108410"/>
              <a:gd name="connsiteY4" fmla="*/ 184179 h 574705"/>
              <a:gd name="connsiteX5" fmla="*/ 90646 w 108410"/>
              <a:gd name="connsiteY5" fmla="*/ 223865 h 574705"/>
              <a:gd name="connsiteX6" fmla="*/ 1746 w 108410"/>
              <a:gd name="connsiteY6" fmla="*/ 287365 h 574705"/>
              <a:gd name="connsiteX7" fmla="*/ 93821 w 108410"/>
              <a:gd name="connsiteY7" fmla="*/ 315940 h 574705"/>
              <a:gd name="connsiteX8" fmla="*/ 43022 w 108410"/>
              <a:gd name="connsiteY8" fmla="*/ 387378 h 574705"/>
              <a:gd name="connsiteX9" fmla="*/ 52547 w 108410"/>
              <a:gd name="connsiteY9" fmla="*/ 574705 h 574705"/>
              <a:gd name="connsiteX0" fmla="*/ 54514 w 108410"/>
              <a:gd name="connsiteY0" fmla="*/ 0 h 574705"/>
              <a:gd name="connsiteX1" fmla="*/ 108410 w 108410"/>
              <a:gd name="connsiteY1" fmla="*/ 66184 h 574705"/>
              <a:gd name="connsiteX2" fmla="*/ 1746 w 108410"/>
              <a:gd name="connsiteY2" fmla="*/ 107979 h 574705"/>
              <a:gd name="connsiteX3" fmla="*/ 92234 w 108410"/>
              <a:gd name="connsiteY3" fmla="*/ 136553 h 574705"/>
              <a:gd name="connsiteX4" fmla="*/ 3334 w 108410"/>
              <a:gd name="connsiteY4" fmla="*/ 184179 h 574705"/>
              <a:gd name="connsiteX5" fmla="*/ 90646 w 108410"/>
              <a:gd name="connsiteY5" fmla="*/ 223865 h 574705"/>
              <a:gd name="connsiteX6" fmla="*/ 1746 w 108410"/>
              <a:gd name="connsiteY6" fmla="*/ 287365 h 574705"/>
              <a:gd name="connsiteX7" fmla="*/ 93821 w 108410"/>
              <a:gd name="connsiteY7" fmla="*/ 315940 h 574705"/>
              <a:gd name="connsiteX8" fmla="*/ 43022 w 108410"/>
              <a:gd name="connsiteY8" fmla="*/ 387378 h 574705"/>
              <a:gd name="connsiteX9" fmla="*/ 52547 w 108410"/>
              <a:gd name="connsiteY9" fmla="*/ 574705 h 574705"/>
              <a:gd name="connsiteX0" fmla="*/ 54720 w 109516"/>
              <a:gd name="connsiteY0" fmla="*/ 0 h 574705"/>
              <a:gd name="connsiteX1" fmla="*/ 108616 w 109516"/>
              <a:gd name="connsiteY1" fmla="*/ 66184 h 574705"/>
              <a:gd name="connsiteX2" fmla="*/ 56 w 109516"/>
              <a:gd name="connsiteY2" fmla="*/ 143005 h 574705"/>
              <a:gd name="connsiteX3" fmla="*/ 92440 w 109516"/>
              <a:gd name="connsiteY3" fmla="*/ 136553 h 574705"/>
              <a:gd name="connsiteX4" fmla="*/ 3540 w 109516"/>
              <a:gd name="connsiteY4" fmla="*/ 184179 h 574705"/>
              <a:gd name="connsiteX5" fmla="*/ 90852 w 109516"/>
              <a:gd name="connsiteY5" fmla="*/ 223865 h 574705"/>
              <a:gd name="connsiteX6" fmla="*/ 1952 w 109516"/>
              <a:gd name="connsiteY6" fmla="*/ 287365 h 574705"/>
              <a:gd name="connsiteX7" fmla="*/ 94027 w 109516"/>
              <a:gd name="connsiteY7" fmla="*/ 315940 h 574705"/>
              <a:gd name="connsiteX8" fmla="*/ 43228 w 109516"/>
              <a:gd name="connsiteY8" fmla="*/ 387378 h 574705"/>
              <a:gd name="connsiteX9" fmla="*/ 52753 w 109516"/>
              <a:gd name="connsiteY9" fmla="*/ 574705 h 574705"/>
              <a:gd name="connsiteX0" fmla="*/ 0 w 141836"/>
              <a:gd name="connsiteY0" fmla="*/ 0 h 610585"/>
              <a:gd name="connsiteX1" fmla="*/ 141638 w 141836"/>
              <a:gd name="connsiteY1" fmla="*/ 102064 h 610585"/>
              <a:gd name="connsiteX2" fmla="*/ 33078 w 141836"/>
              <a:gd name="connsiteY2" fmla="*/ 178885 h 610585"/>
              <a:gd name="connsiteX3" fmla="*/ 125462 w 141836"/>
              <a:gd name="connsiteY3" fmla="*/ 172433 h 610585"/>
              <a:gd name="connsiteX4" fmla="*/ 36562 w 141836"/>
              <a:gd name="connsiteY4" fmla="*/ 220059 h 610585"/>
              <a:gd name="connsiteX5" fmla="*/ 123874 w 141836"/>
              <a:gd name="connsiteY5" fmla="*/ 259745 h 610585"/>
              <a:gd name="connsiteX6" fmla="*/ 34974 w 141836"/>
              <a:gd name="connsiteY6" fmla="*/ 323245 h 610585"/>
              <a:gd name="connsiteX7" fmla="*/ 127049 w 141836"/>
              <a:gd name="connsiteY7" fmla="*/ 351820 h 610585"/>
              <a:gd name="connsiteX8" fmla="*/ 76250 w 141836"/>
              <a:gd name="connsiteY8" fmla="*/ 423258 h 610585"/>
              <a:gd name="connsiteX9" fmla="*/ 85775 w 141836"/>
              <a:gd name="connsiteY9" fmla="*/ 610585 h 610585"/>
              <a:gd name="connsiteX0" fmla="*/ 47138 w 109235"/>
              <a:gd name="connsiteY0" fmla="*/ 0 h 605459"/>
              <a:gd name="connsiteX1" fmla="*/ 108617 w 109235"/>
              <a:gd name="connsiteY1" fmla="*/ 96938 h 605459"/>
              <a:gd name="connsiteX2" fmla="*/ 57 w 109235"/>
              <a:gd name="connsiteY2" fmla="*/ 173759 h 605459"/>
              <a:gd name="connsiteX3" fmla="*/ 92441 w 109235"/>
              <a:gd name="connsiteY3" fmla="*/ 167307 h 605459"/>
              <a:gd name="connsiteX4" fmla="*/ 3541 w 109235"/>
              <a:gd name="connsiteY4" fmla="*/ 214933 h 605459"/>
              <a:gd name="connsiteX5" fmla="*/ 90853 w 109235"/>
              <a:gd name="connsiteY5" fmla="*/ 254619 h 605459"/>
              <a:gd name="connsiteX6" fmla="*/ 1953 w 109235"/>
              <a:gd name="connsiteY6" fmla="*/ 318119 h 605459"/>
              <a:gd name="connsiteX7" fmla="*/ 94028 w 109235"/>
              <a:gd name="connsiteY7" fmla="*/ 346694 h 605459"/>
              <a:gd name="connsiteX8" fmla="*/ 43229 w 109235"/>
              <a:gd name="connsiteY8" fmla="*/ 418132 h 605459"/>
              <a:gd name="connsiteX9" fmla="*/ 52754 w 109235"/>
              <a:gd name="connsiteY9" fmla="*/ 605459 h 605459"/>
              <a:gd name="connsiteX0" fmla="*/ 47083 w 95510"/>
              <a:gd name="connsiteY0" fmla="*/ 0 h 605459"/>
              <a:gd name="connsiteX1" fmla="*/ 94751 w 95510"/>
              <a:gd name="connsiteY1" fmla="*/ 149050 h 605459"/>
              <a:gd name="connsiteX2" fmla="*/ 2 w 95510"/>
              <a:gd name="connsiteY2" fmla="*/ 173759 h 605459"/>
              <a:gd name="connsiteX3" fmla="*/ 92386 w 95510"/>
              <a:gd name="connsiteY3" fmla="*/ 167307 h 605459"/>
              <a:gd name="connsiteX4" fmla="*/ 3486 w 95510"/>
              <a:gd name="connsiteY4" fmla="*/ 214933 h 605459"/>
              <a:gd name="connsiteX5" fmla="*/ 90798 w 95510"/>
              <a:gd name="connsiteY5" fmla="*/ 254619 h 605459"/>
              <a:gd name="connsiteX6" fmla="*/ 1898 w 95510"/>
              <a:gd name="connsiteY6" fmla="*/ 318119 h 605459"/>
              <a:gd name="connsiteX7" fmla="*/ 93973 w 95510"/>
              <a:gd name="connsiteY7" fmla="*/ 346694 h 605459"/>
              <a:gd name="connsiteX8" fmla="*/ 43174 w 95510"/>
              <a:gd name="connsiteY8" fmla="*/ 418132 h 605459"/>
              <a:gd name="connsiteX9" fmla="*/ 52699 w 95510"/>
              <a:gd name="connsiteY9" fmla="*/ 605459 h 605459"/>
              <a:gd name="connsiteX0" fmla="*/ 48165 w 96623"/>
              <a:gd name="connsiteY0" fmla="*/ 0 h 605459"/>
              <a:gd name="connsiteX1" fmla="*/ 95833 w 96623"/>
              <a:gd name="connsiteY1" fmla="*/ 149050 h 605459"/>
              <a:gd name="connsiteX2" fmla="*/ 1 w 96623"/>
              <a:gd name="connsiteY2" fmla="*/ 301049 h 605459"/>
              <a:gd name="connsiteX3" fmla="*/ 93468 w 96623"/>
              <a:gd name="connsiteY3" fmla="*/ 167307 h 605459"/>
              <a:gd name="connsiteX4" fmla="*/ 4568 w 96623"/>
              <a:gd name="connsiteY4" fmla="*/ 214933 h 605459"/>
              <a:gd name="connsiteX5" fmla="*/ 91880 w 96623"/>
              <a:gd name="connsiteY5" fmla="*/ 254619 h 605459"/>
              <a:gd name="connsiteX6" fmla="*/ 2980 w 96623"/>
              <a:gd name="connsiteY6" fmla="*/ 318119 h 605459"/>
              <a:gd name="connsiteX7" fmla="*/ 95055 w 96623"/>
              <a:gd name="connsiteY7" fmla="*/ 346694 h 605459"/>
              <a:gd name="connsiteX8" fmla="*/ 44256 w 96623"/>
              <a:gd name="connsiteY8" fmla="*/ 418132 h 605459"/>
              <a:gd name="connsiteX9" fmla="*/ 53781 w 96623"/>
              <a:gd name="connsiteY9" fmla="*/ 605459 h 605459"/>
              <a:gd name="connsiteX0" fmla="*/ 48165 w 96992"/>
              <a:gd name="connsiteY0" fmla="*/ 0 h 605459"/>
              <a:gd name="connsiteX1" fmla="*/ 95833 w 96992"/>
              <a:gd name="connsiteY1" fmla="*/ 149050 h 605459"/>
              <a:gd name="connsiteX2" fmla="*/ 1 w 96992"/>
              <a:gd name="connsiteY2" fmla="*/ 301049 h 605459"/>
              <a:gd name="connsiteX3" fmla="*/ 96988 w 96992"/>
              <a:gd name="connsiteY3" fmla="*/ 299722 h 605459"/>
              <a:gd name="connsiteX4" fmla="*/ 4568 w 96992"/>
              <a:gd name="connsiteY4" fmla="*/ 214933 h 605459"/>
              <a:gd name="connsiteX5" fmla="*/ 91880 w 96992"/>
              <a:gd name="connsiteY5" fmla="*/ 254619 h 605459"/>
              <a:gd name="connsiteX6" fmla="*/ 2980 w 96992"/>
              <a:gd name="connsiteY6" fmla="*/ 318119 h 605459"/>
              <a:gd name="connsiteX7" fmla="*/ 95055 w 96992"/>
              <a:gd name="connsiteY7" fmla="*/ 346694 h 605459"/>
              <a:gd name="connsiteX8" fmla="*/ 44256 w 96992"/>
              <a:gd name="connsiteY8" fmla="*/ 418132 h 605459"/>
              <a:gd name="connsiteX9" fmla="*/ 53781 w 96992"/>
              <a:gd name="connsiteY9" fmla="*/ 605459 h 605459"/>
              <a:gd name="connsiteX0" fmla="*/ 101710 w 150539"/>
              <a:gd name="connsiteY0" fmla="*/ 0 h 605459"/>
              <a:gd name="connsiteX1" fmla="*/ 149378 w 150539"/>
              <a:gd name="connsiteY1" fmla="*/ 149050 h 605459"/>
              <a:gd name="connsiteX2" fmla="*/ 53546 w 150539"/>
              <a:gd name="connsiteY2" fmla="*/ 301049 h 605459"/>
              <a:gd name="connsiteX3" fmla="*/ 150533 w 150539"/>
              <a:gd name="connsiteY3" fmla="*/ 299722 h 605459"/>
              <a:gd name="connsiteX4" fmla="*/ 58113 w 150539"/>
              <a:gd name="connsiteY4" fmla="*/ 214933 h 605459"/>
              <a:gd name="connsiteX5" fmla="*/ 1 w 150539"/>
              <a:gd name="connsiteY5" fmla="*/ 311003 h 605459"/>
              <a:gd name="connsiteX6" fmla="*/ 56525 w 150539"/>
              <a:gd name="connsiteY6" fmla="*/ 318119 h 605459"/>
              <a:gd name="connsiteX7" fmla="*/ 148600 w 150539"/>
              <a:gd name="connsiteY7" fmla="*/ 346694 h 605459"/>
              <a:gd name="connsiteX8" fmla="*/ 97801 w 150539"/>
              <a:gd name="connsiteY8" fmla="*/ 418132 h 605459"/>
              <a:gd name="connsiteX9" fmla="*/ 107326 w 150539"/>
              <a:gd name="connsiteY9" fmla="*/ 605459 h 605459"/>
              <a:gd name="connsiteX0" fmla="*/ 102056 w 150925"/>
              <a:gd name="connsiteY0" fmla="*/ 0 h 605459"/>
              <a:gd name="connsiteX1" fmla="*/ 149724 w 150925"/>
              <a:gd name="connsiteY1" fmla="*/ 149050 h 605459"/>
              <a:gd name="connsiteX2" fmla="*/ 53892 w 150925"/>
              <a:gd name="connsiteY2" fmla="*/ 301049 h 605459"/>
              <a:gd name="connsiteX3" fmla="*/ 150879 w 150925"/>
              <a:gd name="connsiteY3" fmla="*/ 299722 h 605459"/>
              <a:gd name="connsiteX4" fmla="*/ 38961 w 150925"/>
              <a:gd name="connsiteY4" fmla="*/ 489161 h 605459"/>
              <a:gd name="connsiteX5" fmla="*/ 347 w 150925"/>
              <a:gd name="connsiteY5" fmla="*/ 311003 h 605459"/>
              <a:gd name="connsiteX6" fmla="*/ 56871 w 150925"/>
              <a:gd name="connsiteY6" fmla="*/ 318119 h 605459"/>
              <a:gd name="connsiteX7" fmla="*/ 148946 w 150925"/>
              <a:gd name="connsiteY7" fmla="*/ 346694 h 605459"/>
              <a:gd name="connsiteX8" fmla="*/ 98147 w 150925"/>
              <a:gd name="connsiteY8" fmla="*/ 418132 h 605459"/>
              <a:gd name="connsiteX9" fmla="*/ 107672 w 150925"/>
              <a:gd name="connsiteY9" fmla="*/ 605459 h 605459"/>
              <a:gd name="connsiteX0" fmla="*/ 102056 w 150916"/>
              <a:gd name="connsiteY0" fmla="*/ 0 h 605459"/>
              <a:gd name="connsiteX1" fmla="*/ 149724 w 150916"/>
              <a:gd name="connsiteY1" fmla="*/ 149050 h 605459"/>
              <a:gd name="connsiteX2" fmla="*/ 52538 w 150916"/>
              <a:gd name="connsiteY2" fmla="*/ 148985 h 605459"/>
              <a:gd name="connsiteX3" fmla="*/ 150879 w 150916"/>
              <a:gd name="connsiteY3" fmla="*/ 299722 h 605459"/>
              <a:gd name="connsiteX4" fmla="*/ 38961 w 150916"/>
              <a:gd name="connsiteY4" fmla="*/ 489161 h 605459"/>
              <a:gd name="connsiteX5" fmla="*/ 347 w 150916"/>
              <a:gd name="connsiteY5" fmla="*/ 311003 h 605459"/>
              <a:gd name="connsiteX6" fmla="*/ 56871 w 150916"/>
              <a:gd name="connsiteY6" fmla="*/ 318119 h 605459"/>
              <a:gd name="connsiteX7" fmla="*/ 148946 w 150916"/>
              <a:gd name="connsiteY7" fmla="*/ 346694 h 605459"/>
              <a:gd name="connsiteX8" fmla="*/ 98147 w 150916"/>
              <a:gd name="connsiteY8" fmla="*/ 418132 h 605459"/>
              <a:gd name="connsiteX9" fmla="*/ 107672 w 150916"/>
              <a:gd name="connsiteY9" fmla="*/ 605459 h 605459"/>
              <a:gd name="connsiteX0" fmla="*/ 101717 w 150540"/>
              <a:gd name="connsiteY0" fmla="*/ 0 h 605459"/>
              <a:gd name="connsiteX1" fmla="*/ 149385 w 150540"/>
              <a:gd name="connsiteY1" fmla="*/ 149050 h 605459"/>
              <a:gd name="connsiteX2" fmla="*/ 52199 w 150540"/>
              <a:gd name="connsiteY2" fmla="*/ 148985 h 605459"/>
              <a:gd name="connsiteX3" fmla="*/ 150540 w 150540"/>
              <a:gd name="connsiteY3" fmla="*/ 299722 h 605459"/>
              <a:gd name="connsiteX4" fmla="*/ 53246 w 150540"/>
              <a:gd name="connsiteY4" fmla="*/ 299508 h 605459"/>
              <a:gd name="connsiteX5" fmla="*/ 8 w 150540"/>
              <a:gd name="connsiteY5" fmla="*/ 311003 h 605459"/>
              <a:gd name="connsiteX6" fmla="*/ 56532 w 150540"/>
              <a:gd name="connsiteY6" fmla="*/ 318119 h 605459"/>
              <a:gd name="connsiteX7" fmla="*/ 148607 w 150540"/>
              <a:gd name="connsiteY7" fmla="*/ 346694 h 605459"/>
              <a:gd name="connsiteX8" fmla="*/ 97808 w 150540"/>
              <a:gd name="connsiteY8" fmla="*/ 418132 h 605459"/>
              <a:gd name="connsiteX9" fmla="*/ 107333 w 150540"/>
              <a:gd name="connsiteY9" fmla="*/ 605459 h 605459"/>
              <a:gd name="connsiteX0" fmla="*/ 55583 w 104406"/>
              <a:gd name="connsiteY0" fmla="*/ 0 h 605459"/>
              <a:gd name="connsiteX1" fmla="*/ 103251 w 104406"/>
              <a:gd name="connsiteY1" fmla="*/ 149050 h 605459"/>
              <a:gd name="connsiteX2" fmla="*/ 6065 w 104406"/>
              <a:gd name="connsiteY2" fmla="*/ 148985 h 605459"/>
              <a:gd name="connsiteX3" fmla="*/ 104406 w 104406"/>
              <a:gd name="connsiteY3" fmla="*/ 299722 h 605459"/>
              <a:gd name="connsiteX4" fmla="*/ 7112 w 104406"/>
              <a:gd name="connsiteY4" fmla="*/ 299508 h 605459"/>
              <a:gd name="connsiteX5" fmla="*/ 7765 w 104406"/>
              <a:gd name="connsiteY5" fmla="*/ 451107 h 605459"/>
              <a:gd name="connsiteX6" fmla="*/ 10398 w 104406"/>
              <a:gd name="connsiteY6" fmla="*/ 318119 h 605459"/>
              <a:gd name="connsiteX7" fmla="*/ 102473 w 104406"/>
              <a:gd name="connsiteY7" fmla="*/ 346694 h 605459"/>
              <a:gd name="connsiteX8" fmla="*/ 51674 w 104406"/>
              <a:gd name="connsiteY8" fmla="*/ 418132 h 605459"/>
              <a:gd name="connsiteX9" fmla="*/ 61199 w 104406"/>
              <a:gd name="connsiteY9" fmla="*/ 605459 h 605459"/>
              <a:gd name="connsiteX0" fmla="*/ 55583 w 104406"/>
              <a:gd name="connsiteY0" fmla="*/ 0 h 605459"/>
              <a:gd name="connsiteX1" fmla="*/ 103251 w 104406"/>
              <a:gd name="connsiteY1" fmla="*/ 149050 h 605459"/>
              <a:gd name="connsiteX2" fmla="*/ 6607 w 104406"/>
              <a:gd name="connsiteY2" fmla="*/ 226726 h 605459"/>
              <a:gd name="connsiteX3" fmla="*/ 104406 w 104406"/>
              <a:gd name="connsiteY3" fmla="*/ 299722 h 605459"/>
              <a:gd name="connsiteX4" fmla="*/ 7112 w 104406"/>
              <a:gd name="connsiteY4" fmla="*/ 299508 h 605459"/>
              <a:gd name="connsiteX5" fmla="*/ 7765 w 104406"/>
              <a:gd name="connsiteY5" fmla="*/ 451107 h 605459"/>
              <a:gd name="connsiteX6" fmla="*/ 10398 w 104406"/>
              <a:gd name="connsiteY6" fmla="*/ 318119 h 605459"/>
              <a:gd name="connsiteX7" fmla="*/ 102473 w 104406"/>
              <a:gd name="connsiteY7" fmla="*/ 346694 h 605459"/>
              <a:gd name="connsiteX8" fmla="*/ 51674 w 104406"/>
              <a:gd name="connsiteY8" fmla="*/ 418132 h 605459"/>
              <a:gd name="connsiteX9" fmla="*/ 61199 w 104406"/>
              <a:gd name="connsiteY9" fmla="*/ 605459 h 605459"/>
              <a:gd name="connsiteX0" fmla="*/ 55583 w 104406"/>
              <a:gd name="connsiteY0" fmla="*/ 0 h 759232"/>
              <a:gd name="connsiteX1" fmla="*/ 103251 w 104406"/>
              <a:gd name="connsiteY1" fmla="*/ 149050 h 759232"/>
              <a:gd name="connsiteX2" fmla="*/ 6607 w 104406"/>
              <a:gd name="connsiteY2" fmla="*/ 226726 h 759232"/>
              <a:gd name="connsiteX3" fmla="*/ 104406 w 104406"/>
              <a:gd name="connsiteY3" fmla="*/ 299722 h 759232"/>
              <a:gd name="connsiteX4" fmla="*/ 7112 w 104406"/>
              <a:gd name="connsiteY4" fmla="*/ 299508 h 759232"/>
              <a:gd name="connsiteX5" fmla="*/ 7765 w 104406"/>
              <a:gd name="connsiteY5" fmla="*/ 451107 h 759232"/>
              <a:gd name="connsiteX6" fmla="*/ 10398 w 104406"/>
              <a:gd name="connsiteY6" fmla="*/ 318119 h 759232"/>
              <a:gd name="connsiteX7" fmla="*/ 102473 w 104406"/>
              <a:gd name="connsiteY7" fmla="*/ 346694 h 759232"/>
              <a:gd name="connsiteX8" fmla="*/ 51674 w 104406"/>
              <a:gd name="connsiteY8" fmla="*/ 418132 h 759232"/>
              <a:gd name="connsiteX9" fmla="*/ 54700 w 104406"/>
              <a:gd name="connsiteY9" fmla="*/ 759232 h 759232"/>
              <a:gd name="connsiteX0" fmla="*/ 55583 w 138749"/>
              <a:gd name="connsiteY0" fmla="*/ 0 h 759232"/>
              <a:gd name="connsiteX1" fmla="*/ 103251 w 138749"/>
              <a:gd name="connsiteY1" fmla="*/ 149050 h 759232"/>
              <a:gd name="connsiteX2" fmla="*/ 6607 w 138749"/>
              <a:gd name="connsiteY2" fmla="*/ 226726 h 759232"/>
              <a:gd name="connsiteX3" fmla="*/ 104406 w 138749"/>
              <a:gd name="connsiteY3" fmla="*/ 299722 h 759232"/>
              <a:gd name="connsiteX4" fmla="*/ 7112 w 138749"/>
              <a:gd name="connsiteY4" fmla="*/ 299508 h 759232"/>
              <a:gd name="connsiteX5" fmla="*/ 7765 w 138749"/>
              <a:gd name="connsiteY5" fmla="*/ 451107 h 759232"/>
              <a:gd name="connsiteX6" fmla="*/ 10398 w 138749"/>
              <a:gd name="connsiteY6" fmla="*/ 318119 h 759232"/>
              <a:gd name="connsiteX7" fmla="*/ 102473 w 138749"/>
              <a:gd name="connsiteY7" fmla="*/ 346694 h 759232"/>
              <a:gd name="connsiteX8" fmla="*/ 103669 w 138749"/>
              <a:gd name="connsiteY8" fmla="*/ 606077 h 759232"/>
              <a:gd name="connsiteX9" fmla="*/ 54700 w 138749"/>
              <a:gd name="connsiteY9" fmla="*/ 759232 h 759232"/>
              <a:gd name="connsiteX0" fmla="*/ 55583 w 138749"/>
              <a:gd name="connsiteY0" fmla="*/ 0 h 759232"/>
              <a:gd name="connsiteX1" fmla="*/ 103251 w 138749"/>
              <a:gd name="connsiteY1" fmla="*/ 149050 h 759232"/>
              <a:gd name="connsiteX2" fmla="*/ 6607 w 138749"/>
              <a:gd name="connsiteY2" fmla="*/ 226726 h 759232"/>
              <a:gd name="connsiteX3" fmla="*/ 104406 w 138749"/>
              <a:gd name="connsiteY3" fmla="*/ 299722 h 759232"/>
              <a:gd name="connsiteX4" fmla="*/ 7112 w 138749"/>
              <a:gd name="connsiteY4" fmla="*/ 299508 h 759232"/>
              <a:gd name="connsiteX5" fmla="*/ 7765 w 138749"/>
              <a:gd name="connsiteY5" fmla="*/ 451107 h 759232"/>
              <a:gd name="connsiteX6" fmla="*/ 10398 w 138749"/>
              <a:gd name="connsiteY6" fmla="*/ 318119 h 759232"/>
              <a:gd name="connsiteX7" fmla="*/ 102473 w 138749"/>
              <a:gd name="connsiteY7" fmla="*/ 346694 h 759232"/>
              <a:gd name="connsiteX8" fmla="*/ 103669 w 138749"/>
              <a:gd name="connsiteY8" fmla="*/ 606077 h 759232"/>
              <a:gd name="connsiteX9" fmla="*/ 54700 w 138749"/>
              <a:gd name="connsiteY9" fmla="*/ 759232 h 759232"/>
              <a:gd name="connsiteX0" fmla="*/ 55583 w 109763"/>
              <a:gd name="connsiteY0" fmla="*/ 0 h 759232"/>
              <a:gd name="connsiteX1" fmla="*/ 103251 w 109763"/>
              <a:gd name="connsiteY1" fmla="*/ 149050 h 759232"/>
              <a:gd name="connsiteX2" fmla="*/ 6607 w 109763"/>
              <a:gd name="connsiteY2" fmla="*/ 226726 h 759232"/>
              <a:gd name="connsiteX3" fmla="*/ 104406 w 109763"/>
              <a:gd name="connsiteY3" fmla="*/ 299722 h 759232"/>
              <a:gd name="connsiteX4" fmla="*/ 7112 w 109763"/>
              <a:gd name="connsiteY4" fmla="*/ 299508 h 759232"/>
              <a:gd name="connsiteX5" fmla="*/ 7765 w 109763"/>
              <a:gd name="connsiteY5" fmla="*/ 451107 h 759232"/>
              <a:gd name="connsiteX6" fmla="*/ 10398 w 109763"/>
              <a:gd name="connsiteY6" fmla="*/ 318119 h 759232"/>
              <a:gd name="connsiteX7" fmla="*/ 102473 w 109763"/>
              <a:gd name="connsiteY7" fmla="*/ 346694 h 759232"/>
              <a:gd name="connsiteX8" fmla="*/ 103669 w 109763"/>
              <a:gd name="connsiteY8" fmla="*/ 606077 h 759232"/>
              <a:gd name="connsiteX9" fmla="*/ 54700 w 109763"/>
              <a:gd name="connsiteY9" fmla="*/ 759232 h 759232"/>
              <a:gd name="connsiteX0" fmla="*/ 55583 w 109763"/>
              <a:gd name="connsiteY0" fmla="*/ 0 h 759232"/>
              <a:gd name="connsiteX1" fmla="*/ 103251 w 109763"/>
              <a:gd name="connsiteY1" fmla="*/ 149050 h 759232"/>
              <a:gd name="connsiteX2" fmla="*/ 6607 w 109763"/>
              <a:gd name="connsiteY2" fmla="*/ 226726 h 759232"/>
              <a:gd name="connsiteX3" fmla="*/ 104406 w 109763"/>
              <a:gd name="connsiteY3" fmla="*/ 299722 h 759232"/>
              <a:gd name="connsiteX4" fmla="*/ 7112 w 109763"/>
              <a:gd name="connsiteY4" fmla="*/ 299508 h 759232"/>
              <a:gd name="connsiteX5" fmla="*/ 7765 w 109763"/>
              <a:gd name="connsiteY5" fmla="*/ 451107 h 759232"/>
              <a:gd name="connsiteX6" fmla="*/ 10398 w 109763"/>
              <a:gd name="connsiteY6" fmla="*/ 318119 h 759232"/>
              <a:gd name="connsiteX7" fmla="*/ 102473 w 109763"/>
              <a:gd name="connsiteY7" fmla="*/ 346694 h 759232"/>
              <a:gd name="connsiteX8" fmla="*/ 103669 w 109763"/>
              <a:gd name="connsiteY8" fmla="*/ 606077 h 759232"/>
              <a:gd name="connsiteX9" fmla="*/ 54700 w 109763"/>
              <a:gd name="connsiteY9" fmla="*/ 759232 h 759232"/>
              <a:gd name="connsiteX0" fmla="*/ 55583 w 109763"/>
              <a:gd name="connsiteY0" fmla="*/ 0 h 759232"/>
              <a:gd name="connsiteX1" fmla="*/ 103251 w 109763"/>
              <a:gd name="connsiteY1" fmla="*/ 149050 h 759232"/>
              <a:gd name="connsiteX2" fmla="*/ 6607 w 109763"/>
              <a:gd name="connsiteY2" fmla="*/ 226726 h 759232"/>
              <a:gd name="connsiteX3" fmla="*/ 104406 w 109763"/>
              <a:gd name="connsiteY3" fmla="*/ 299722 h 759232"/>
              <a:gd name="connsiteX4" fmla="*/ 7112 w 109763"/>
              <a:gd name="connsiteY4" fmla="*/ 299508 h 759232"/>
              <a:gd name="connsiteX5" fmla="*/ 7765 w 109763"/>
              <a:gd name="connsiteY5" fmla="*/ 451107 h 759232"/>
              <a:gd name="connsiteX6" fmla="*/ 10398 w 109763"/>
              <a:gd name="connsiteY6" fmla="*/ 318119 h 759232"/>
              <a:gd name="connsiteX7" fmla="*/ 102473 w 109763"/>
              <a:gd name="connsiteY7" fmla="*/ 346694 h 759232"/>
              <a:gd name="connsiteX8" fmla="*/ 103669 w 109763"/>
              <a:gd name="connsiteY8" fmla="*/ 606077 h 759232"/>
              <a:gd name="connsiteX9" fmla="*/ 54700 w 109763"/>
              <a:gd name="connsiteY9" fmla="*/ 759232 h 759232"/>
              <a:gd name="connsiteX0" fmla="*/ 55583 w 109571"/>
              <a:gd name="connsiteY0" fmla="*/ 0 h 759232"/>
              <a:gd name="connsiteX1" fmla="*/ 103251 w 109571"/>
              <a:gd name="connsiteY1" fmla="*/ 149050 h 759232"/>
              <a:gd name="connsiteX2" fmla="*/ 6607 w 109571"/>
              <a:gd name="connsiteY2" fmla="*/ 226726 h 759232"/>
              <a:gd name="connsiteX3" fmla="*/ 104406 w 109571"/>
              <a:gd name="connsiteY3" fmla="*/ 299722 h 759232"/>
              <a:gd name="connsiteX4" fmla="*/ 7112 w 109571"/>
              <a:gd name="connsiteY4" fmla="*/ 299508 h 759232"/>
              <a:gd name="connsiteX5" fmla="*/ 7765 w 109571"/>
              <a:gd name="connsiteY5" fmla="*/ 451107 h 759232"/>
              <a:gd name="connsiteX6" fmla="*/ 10398 w 109571"/>
              <a:gd name="connsiteY6" fmla="*/ 318119 h 759232"/>
              <a:gd name="connsiteX7" fmla="*/ 102473 w 109571"/>
              <a:gd name="connsiteY7" fmla="*/ 346694 h 759232"/>
              <a:gd name="connsiteX8" fmla="*/ 103127 w 109571"/>
              <a:gd name="connsiteY8" fmla="*/ 602660 h 759232"/>
              <a:gd name="connsiteX9" fmla="*/ 54700 w 109571"/>
              <a:gd name="connsiteY9" fmla="*/ 759232 h 759232"/>
              <a:gd name="connsiteX0" fmla="*/ 55583 w 109571"/>
              <a:gd name="connsiteY0" fmla="*/ 0 h 759232"/>
              <a:gd name="connsiteX1" fmla="*/ 103251 w 109571"/>
              <a:gd name="connsiteY1" fmla="*/ 149050 h 759232"/>
              <a:gd name="connsiteX2" fmla="*/ 6607 w 109571"/>
              <a:gd name="connsiteY2" fmla="*/ 226726 h 759232"/>
              <a:gd name="connsiteX3" fmla="*/ 104406 w 109571"/>
              <a:gd name="connsiteY3" fmla="*/ 299722 h 759232"/>
              <a:gd name="connsiteX4" fmla="*/ 7112 w 109571"/>
              <a:gd name="connsiteY4" fmla="*/ 299508 h 759232"/>
              <a:gd name="connsiteX5" fmla="*/ 7765 w 109571"/>
              <a:gd name="connsiteY5" fmla="*/ 451107 h 759232"/>
              <a:gd name="connsiteX6" fmla="*/ 10398 w 109571"/>
              <a:gd name="connsiteY6" fmla="*/ 318119 h 759232"/>
              <a:gd name="connsiteX7" fmla="*/ 102473 w 109571"/>
              <a:gd name="connsiteY7" fmla="*/ 346694 h 759232"/>
              <a:gd name="connsiteX8" fmla="*/ 103127 w 109571"/>
              <a:gd name="connsiteY8" fmla="*/ 601806 h 759232"/>
              <a:gd name="connsiteX9" fmla="*/ 54700 w 109571"/>
              <a:gd name="connsiteY9" fmla="*/ 759232 h 759232"/>
              <a:gd name="connsiteX0" fmla="*/ 55583 w 109571"/>
              <a:gd name="connsiteY0" fmla="*/ 0 h 759232"/>
              <a:gd name="connsiteX1" fmla="*/ 103251 w 109571"/>
              <a:gd name="connsiteY1" fmla="*/ 149050 h 759232"/>
              <a:gd name="connsiteX2" fmla="*/ 6607 w 109571"/>
              <a:gd name="connsiteY2" fmla="*/ 226726 h 759232"/>
              <a:gd name="connsiteX3" fmla="*/ 104406 w 109571"/>
              <a:gd name="connsiteY3" fmla="*/ 299722 h 759232"/>
              <a:gd name="connsiteX4" fmla="*/ 7112 w 109571"/>
              <a:gd name="connsiteY4" fmla="*/ 299508 h 759232"/>
              <a:gd name="connsiteX5" fmla="*/ 7765 w 109571"/>
              <a:gd name="connsiteY5" fmla="*/ 451107 h 759232"/>
              <a:gd name="connsiteX6" fmla="*/ 10398 w 109571"/>
              <a:gd name="connsiteY6" fmla="*/ 318119 h 759232"/>
              <a:gd name="connsiteX7" fmla="*/ 102473 w 109571"/>
              <a:gd name="connsiteY7" fmla="*/ 346694 h 759232"/>
              <a:gd name="connsiteX8" fmla="*/ 103127 w 109571"/>
              <a:gd name="connsiteY8" fmla="*/ 601806 h 759232"/>
              <a:gd name="connsiteX9" fmla="*/ 54700 w 109571"/>
              <a:gd name="connsiteY9" fmla="*/ 759232 h 759232"/>
              <a:gd name="connsiteX0" fmla="*/ 55583 w 109571"/>
              <a:gd name="connsiteY0" fmla="*/ 0 h 759232"/>
              <a:gd name="connsiteX1" fmla="*/ 103251 w 109571"/>
              <a:gd name="connsiteY1" fmla="*/ 149050 h 759232"/>
              <a:gd name="connsiteX2" fmla="*/ 6607 w 109571"/>
              <a:gd name="connsiteY2" fmla="*/ 226726 h 759232"/>
              <a:gd name="connsiteX3" fmla="*/ 104406 w 109571"/>
              <a:gd name="connsiteY3" fmla="*/ 299722 h 759232"/>
              <a:gd name="connsiteX4" fmla="*/ 7112 w 109571"/>
              <a:gd name="connsiteY4" fmla="*/ 299508 h 759232"/>
              <a:gd name="connsiteX5" fmla="*/ 7765 w 109571"/>
              <a:gd name="connsiteY5" fmla="*/ 451107 h 759232"/>
              <a:gd name="connsiteX6" fmla="*/ 10398 w 109571"/>
              <a:gd name="connsiteY6" fmla="*/ 318119 h 759232"/>
              <a:gd name="connsiteX7" fmla="*/ 102473 w 109571"/>
              <a:gd name="connsiteY7" fmla="*/ 346694 h 759232"/>
              <a:gd name="connsiteX8" fmla="*/ 103127 w 109571"/>
              <a:gd name="connsiteY8" fmla="*/ 601806 h 759232"/>
              <a:gd name="connsiteX9" fmla="*/ 54700 w 109571"/>
              <a:gd name="connsiteY9" fmla="*/ 759232 h 759232"/>
              <a:gd name="connsiteX0" fmla="*/ 55583 w 120245"/>
              <a:gd name="connsiteY0" fmla="*/ 0 h 759232"/>
              <a:gd name="connsiteX1" fmla="*/ 103251 w 120245"/>
              <a:gd name="connsiteY1" fmla="*/ 149050 h 759232"/>
              <a:gd name="connsiteX2" fmla="*/ 6607 w 120245"/>
              <a:gd name="connsiteY2" fmla="*/ 226726 h 759232"/>
              <a:gd name="connsiteX3" fmla="*/ 104406 w 120245"/>
              <a:gd name="connsiteY3" fmla="*/ 299722 h 759232"/>
              <a:gd name="connsiteX4" fmla="*/ 7112 w 120245"/>
              <a:gd name="connsiteY4" fmla="*/ 299508 h 759232"/>
              <a:gd name="connsiteX5" fmla="*/ 7765 w 120245"/>
              <a:gd name="connsiteY5" fmla="*/ 451107 h 759232"/>
              <a:gd name="connsiteX6" fmla="*/ 10398 w 120245"/>
              <a:gd name="connsiteY6" fmla="*/ 318119 h 759232"/>
              <a:gd name="connsiteX7" fmla="*/ 102473 w 120245"/>
              <a:gd name="connsiteY7" fmla="*/ 346694 h 759232"/>
              <a:gd name="connsiteX8" fmla="*/ 120188 w 120245"/>
              <a:gd name="connsiteY8" fmla="*/ 589846 h 759232"/>
              <a:gd name="connsiteX9" fmla="*/ 54700 w 120245"/>
              <a:gd name="connsiteY9" fmla="*/ 759232 h 759232"/>
              <a:gd name="connsiteX0" fmla="*/ 55583 w 109666"/>
              <a:gd name="connsiteY0" fmla="*/ 0 h 759232"/>
              <a:gd name="connsiteX1" fmla="*/ 103251 w 109666"/>
              <a:gd name="connsiteY1" fmla="*/ 149050 h 759232"/>
              <a:gd name="connsiteX2" fmla="*/ 6607 w 109666"/>
              <a:gd name="connsiteY2" fmla="*/ 226726 h 759232"/>
              <a:gd name="connsiteX3" fmla="*/ 104406 w 109666"/>
              <a:gd name="connsiteY3" fmla="*/ 299722 h 759232"/>
              <a:gd name="connsiteX4" fmla="*/ 7112 w 109666"/>
              <a:gd name="connsiteY4" fmla="*/ 299508 h 759232"/>
              <a:gd name="connsiteX5" fmla="*/ 7765 w 109666"/>
              <a:gd name="connsiteY5" fmla="*/ 451107 h 759232"/>
              <a:gd name="connsiteX6" fmla="*/ 10398 w 109666"/>
              <a:gd name="connsiteY6" fmla="*/ 318119 h 759232"/>
              <a:gd name="connsiteX7" fmla="*/ 102473 w 109666"/>
              <a:gd name="connsiteY7" fmla="*/ 346694 h 759232"/>
              <a:gd name="connsiteX8" fmla="*/ 103398 w 109666"/>
              <a:gd name="connsiteY8" fmla="*/ 605223 h 759232"/>
              <a:gd name="connsiteX9" fmla="*/ 54700 w 109666"/>
              <a:gd name="connsiteY9" fmla="*/ 759232 h 759232"/>
              <a:gd name="connsiteX0" fmla="*/ 55583 w 109666"/>
              <a:gd name="connsiteY0" fmla="*/ 0 h 759232"/>
              <a:gd name="connsiteX1" fmla="*/ 103251 w 109666"/>
              <a:gd name="connsiteY1" fmla="*/ 149050 h 759232"/>
              <a:gd name="connsiteX2" fmla="*/ 6607 w 109666"/>
              <a:gd name="connsiteY2" fmla="*/ 226726 h 759232"/>
              <a:gd name="connsiteX3" fmla="*/ 104406 w 109666"/>
              <a:gd name="connsiteY3" fmla="*/ 299722 h 759232"/>
              <a:gd name="connsiteX4" fmla="*/ 7112 w 109666"/>
              <a:gd name="connsiteY4" fmla="*/ 299508 h 759232"/>
              <a:gd name="connsiteX5" fmla="*/ 7765 w 109666"/>
              <a:gd name="connsiteY5" fmla="*/ 451107 h 759232"/>
              <a:gd name="connsiteX6" fmla="*/ 10398 w 109666"/>
              <a:gd name="connsiteY6" fmla="*/ 318119 h 759232"/>
              <a:gd name="connsiteX7" fmla="*/ 102473 w 109666"/>
              <a:gd name="connsiteY7" fmla="*/ 346694 h 759232"/>
              <a:gd name="connsiteX8" fmla="*/ 103398 w 109666"/>
              <a:gd name="connsiteY8" fmla="*/ 605223 h 759232"/>
              <a:gd name="connsiteX9" fmla="*/ 54700 w 109666"/>
              <a:gd name="connsiteY9" fmla="*/ 759232 h 759232"/>
              <a:gd name="connsiteX0" fmla="*/ 55583 w 109714"/>
              <a:gd name="connsiteY0" fmla="*/ 0 h 759232"/>
              <a:gd name="connsiteX1" fmla="*/ 103251 w 109714"/>
              <a:gd name="connsiteY1" fmla="*/ 149050 h 759232"/>
              <a:gd name="connsiteX2" fmla="*/ 6607 w 109714"/>
              <a:gd name="connsiteY2" fmla="*/ 226726 h 759232"/>
              <a:gd name="connsiteX3" fmla="*/ 104406 w 109714"/>
              <a:gd name="connsiteY3" fmla="*/ 299722 h 759232"/>
              <a:gd name="connsiteX4" fmla="*/ 7112 w 109714"/>
              <a:gd name="connsiteY4" fmla="*/ 299508 h 759232"/>
              <a:gd name="connsiteX5" fmla="*/ 7765 w 109714"/>
              <a:gd name="connsiteY5" fmla="*/ 451107 h 759232"/>
              <a:gd name="connsiteX6" fmla="*/ 10398 w 109714"/>
              <a:gd name="connsiteY6" fmla="*/ 318119 h 759232"/>
              <a:gd name="connsiteX7" fmla="*/ 102473 w 109714"/>
              <a:gd name="connsiteY7" fmla="*/ 346694 h 759232"/>
              <a:gd name="connsiteX8" fmla="*/ 103398 w 109714"/>
              <a:gd name="connsiteY8" fmla="*/ 605223 h 759232"/>
              <a:gd name="connsiteX9" fmla="*/ 54700 w 109714"/>
              <a:gd name="connsiteY9" fmla="*/ 759232 h 759232"/>
              <a:gd name="connsiteX0" fmla="*/ 55583 w 109735"/>
              <a:gd name="connsiteY0" fmla="*/ 0 h 759232"/>
              <a:gd name="connsiteX1" fmla="*/ 103251 w 109735"/>
              <a:gd name="connsiteY1" fmla="*/ 149050 h 759232"/>
              <a:gd name="connsiteX2" fmla="*/ 6607 w 109735"/>
              <a:gd name="connsiteY2" fmla="*/ 226726 h 759232"/>
              <a:gd name="connsiteX3" fmla="*/ 104406 w 109735"/>
              <a:gd name="connsiteY3" fmla="*/ 299722 h 759232"/>
              <a:gd name="connsiteX4" fmla="*/ 7112 w 109735"/>
              <a:gd name="connsiteY4" fmla="*/ 299508 h 759232"/>
              <a:gd name="connsiteX5" fmla="*/ 7765 w 109735"/>
              <a:gd name="connsiteY5" fmla="*/ 451107 h 759232"/>
              <a:gd name="connsiteX6" fmla="*/ 10398 w 109735"/>
              <a:gd name="connsiteY6" fmla="*/ 318119 h 759232"/>
              <a:gd name="connsiteX7" fmla="*/ 102473 w 109735"/>
              <a:gd name="connsiteY7" fmla="*/ 346694 h 759232"/>
              <a:gd name="connsiteX8" fmla="*/ 103398 w 109735"/>
              <a:gd name="connsiteY8" fmla="*/ 605223 h 759232"/>
              <a:gd name="connsiteX9" fmla="*/ 54700 w 109735"/>
              <a:gd name="connsiteY9" fmla="*/ 759232 h 759232"/>
              <a:gd name="connsiteX0" fmla="*/ 55583 w 104406"/>
              <a:gd name="connsiteY0" fmla="*/ 0 h 759232"/>
              <a:gd name="connsiteX1" fmla="*/ 103251 w 104406"/>
              <a:gd name="connsiteY1" fmla="*/ 149050 h 759232"/>
              <a:gd name="connsiteX2" fmla="*/ 6607 w 104406"/>
              <a:gd name="connsiteY2" fmla="*/ 226726 h 759232"/>
              <a:gd name="connsiteX3" fmla="*/ 104406 w 104406"/>
              <a:gd name="connsiteY3" fmla="*/ 299722 h 759232"/>
              <a:gd name="connsiteX4" fmla="*/ 7112 w 104406"/>
              <a:gd name="connsiteY4" fmla="*/ 299508 h 759232"/>
              <a:gd name="connsiteX5" fmla="*/ 7765 w 104406"/>
              <a:gd name="connsiteY5" fmla="*/ 451107 h 759232"/>
              <a:gd name="connsiteX6" fmla="*/ 10398 w 104406"/>
              <a:gd name="connsiteY6" fmla="*/ 318119 h 759232"/>
              <a:gd name="connsiteX7" fmla="*/ 6336 w 104406"/>
              <a:gd name="connsiteY7" fmla="*/ 602128 h 759232"/>
              <a:gd name="connsiteX8" fmla="*/ 103398 w 104406"/>
              <a:gd name="connsiteY8" fmla="*/ 605223 h 759232"/>
              <a:gd name="connsiteX9" fmla="*/ 54700 w 104406"/>
              <a:gd name="connsiteY9" fmla="*/ 759232 h 759232"/>
              <a:gd name="connsiteX0" fmla="*/ 60168 w 108991"/>
              <a:gd name="connsiteY0" fmla="*/ 0 h 759232"/>
              <a:gd name="connsiteX1" fmla="*/ 107836 w 108991"/>
              <a:gd name="connsiteY1" fmla="*/ 149050 h 759232"/>
              <a:gd name="connsiteX2" fmla="*/ 11192 w 108991"/>
              <a:gd name="connsiteY2" fmla="*/ 226726 h 759232"/>
              <a:gd name="connsiteX3" fmla="*/ 108991 w 108991"/>
              <a:gd name="connsiteY3" fmla="*/ 299722 h 759232"/>
              <a:gd name="connsiteX4" fmla="*/ 11697 w 108991"/>
              <a:gd name="connsiteY4" fmla="*/ 299508 h 759232"/>
              <a:gd name="connsiteX5" fmla="*/ 12350 w 108991"/>
              <a:gd name="connsiteY5" fmla="*/ 451107 h 759232"/>
              <a:gd name="connsiteX6" fmla="*/ 107329 w 108991"/>
              <a:gd name="connsiteY6" fmla="*/ 452243 h 759232"/>
              <a:gd name="connsiteX7" fmla="*/ 10921 w 108991"/>
              <a:gd name="connsiteY7" fmla="*/ 602128 h 759232"/>
              <a:gd name="connsiteX8" fmla="*/ 107983 w 108991"/>
              <a:gd name="connsiteY8" fmla="*/ 605223 h 759232"/>
              <a:gd name="connsiteX9" fmla="*/ 59285 w 108991"/>
              <a:gd name="connsiteY9" fmla="*/ 759232 h 759232"/>
              <a:gd name="connsiteX0" fmla="*/ 60168 w 108991"/>
              <a:gd name="connsiteY0" fmla="*/ 0 h 759232"/>
              <a:gd name="connsiteX1" fmla="*/ 107836 w 108991"/>
              <a:gd name="connsiteY1" fmla="*/ 149050 h 759232"/>
              <a:gd name="connsiteX2" fmla="*/ 11192 w 108991"/>
              <a:gd name="connsiteY2" fmla="*/ 256626 h 759232"/>
              <a:gd name="connsiteX3" fmla="*/ 108991 w 108991"/>
              <a:gd name="connsiteY3" fmla="*/ 299722 h 759232"/>
              <a:gd name="connsiteX4" fmla="*/ 11697 w 108991"/>
              <a:gd name="connsiteY4" fmla="*/ 299508 h 759232"/>
              <a:gd name="connsiteX5" fmla="*/ 12350 w 108991"/>
              <a:gd name="connsiteY5" fmla="*/ 451107 h 759232"/>
              <a:gd name="connsiteX6" fmla="*/ 107329 w 108991"/>
              <a:gd name="connsiteY6" fmla="*/ 452243 h 759232"/>
              <a:gd name="connsiteX7" fmla="*/ 10921 w 108991"/>
              <a:gd name="connsiteY7" fmla="*/ 602128 h 759232"/>
              <a:gd name="connsiteX8" fmla="*/ 107983 w 108991"/>
              <a:gd name="connsiteY8" fmla="*/ 605223 h 759232"/>
              <a:gd name="connsiteX9" fmla="*/ 59285 w 108991"/>
              <a:gd name="connsiteY9" fmla="*/ 759232 h 759232"/>
              <a:gd name="connsiteX0" fmla="*/ 59858 w 108681"/>
              <a:gd name="connsiteY0" fmla="*/ 0 h 759232"/>
              <a:gd name="connsiteX1" fmla="*/ 107526 w 108681"/>
              <a:gd name="connsiteY1" fmla="*/ 149050 h 759232"/>
              <a:gd name="connsiteX2" fmla="*/ 10882 w 108681"/>
              <a:gd name="connsiteY2" fmla="*/ 256626 h 759232"/>
              <a:gd name="connsiteX3" fmla="*/ 108681 w 108681"/>
              <a:gd name="connsiteY3" fmla="*/ 299722 h 759232"/>
              <a:gd name="connsiteX4" fmla="*/ 11929 w 108681"/>
              <a:gd name="connsiteY4" fmla="*/ 405440 h 759232"/>
              <a:gd name="connsiteX5" fmla="*/ 12040 w 108681"/>
              <a:gd name="connsiteY5" fmla="*/ 451107 h 759232"/>
              <a:gd name="connsiteX6" fmla="*/ 107019 w 108681"/>
              <a:gd name="connsiteY6" fmla="*/ 452243 h 759232"/>
              <a:gd name="connsiteX7" fmla="*/ 10611 w 108681"/>
              <a:gd name="connsiteY7" fmla="*/ 602128 h 759232"/>
              <a:gd name="connsiteX8" fmla="*/ 107673 w 108681"/>
              <a:gd name="connsiteY8" fmla="*/ 605223 h 759232"/>
              <a:gd name="connsiteX9" fmla="*/ 58975 w 108681"/>
              <a:gd name="connsiteY9" fmla="*/ 759232 h 759232"/>
              <a:gd name="connsiteX0" fmla="*/ 59858 w 108681"/>
              <a:gd name="connsiteY0" fmla="*/ 0 h 759232"/>
              <a:gd name="connsiteX1" fmla="*/ 107526 w 108681"/>
              <a:gd name="connsiteY1" fmla="*/ 149050 h 759232"/>
              <a:gd name="connsiteX2" fmla="*/ 11153 w 108681"/>
              <a:gd name="connsiteY2" fmla="*/ 221600 h 759232"/>
              <a:gd name="connsiteX3" fmla="*/ 108681 w 108681"/>
              <a:gd name="connsiteY3" fmla="*/ 299722 h 759232"/>
              <a:gd name="connsiteX4" fmla="*/ 11929 w 108681"/>
              <a:gd name="connsiteY4" fmla="*/ 405440 h 759232"/>
              <a:gd name="connsiteX5" fmla="*/ 12040 w 108681"/>
              <a:gd name="connsiteY5" fmla="*/ 451107 h 759232"/>
              <a:gd name="connsiteX6" fmla="*/ 107019 w 108681"/>
              <a:gd name="connsiteY6" fmla="*/ 452243 h 759232"/>
              <a:gd name="connsiteX7" fmla="*/ 10611 w 108681"/>
              <a:gd name="connsiteY7" fmla="*/ 602128 h 759232"/>
              <a:gd name="connsiteX8" fmla="*/ 107673 w 108681"/>
              <a:gd name="connsiteY8" fmla="*/ 605223 h 759232"/>
              <a:gd name="connsiteX9" fmla="*/ 58975 w 108681"/>
              <a:gd name="connsiteY9" fmla="*/ 759232 h 759232"/>
              <a:gd name="connsiteX0" fmla="*/ 60168 w 108991"/>
              <a:gd name="connsiteY0" fmla="*/ 0 h 759232"/>
              <a:gd name="connsiteX1" fmla="*/ 107836 w 108991"/>
              <a:gd name="connsiteY1" fmla="*/ 149050 h 759232"/>
              <a:gd name="connsiteX2" fmla="*/ 11463 w 108991"/>
              <a:gd name="connsiteY2" fmla="*/ 221600 h 759232"/>
              <a:gd name="connsiteX3" fmla="*/ 108991 w 108991"/>
              <a:gd name="connsiteY3" fmla="*/ 299722 h 759232"/>
              <a:gd name="connsiteX4" fmla="*/ 11697 w 108991"/>
              <a:gd name="connsiteY4" fmla="*/ 378957 h 759232"/>
              <a:gd name="connsiteX5" fmla="*/ 12350 w 108991"/>
              <a:gd name="connsiteY5" fmla="*/ 451107 h 759232"/>
              <a:gd name="connsiteX6" fmla="*/ 107329 w 108991"/>
              <a:gd name="connsiteY6" fmla="*/ 452243 h 759232"/>
              <a:gd name="connsiteX7" fmla="*/ 10921 w 108991"/>
              <a:gd name="connsiteY7" fmla="*/ 602128 h 759232"/>
              <a:gd name="connsiteX8" fmla="*/ 107983 w 108991"/>
              <a:gd name="connsiteY8" fmla="*/ 605223 h 759232"/>
              <a:gd name="connsiteX9" fmla="*/ 59285 w 108991"/>
              <a:gd name="connsiteY9" fmla="*/ 759232 h 759232"/>
              <a:gd name="connsiteX0" fmla="*/ 49248 w 108002"/>
              <a:gd name="connsiteY0" fmla="*/ 0 h 759232"/>
              <a:gd name="connsiteX1" fmla="*/ 96916 w 108002"/>
              <a:gd name="connsiteY1" fmla="*/ 149050 h 759232"/>
              <a:gd name="connsiteX2" fmla="*/ 543 w 108002"/>
              <a:gd name="connsiteY2" fmla="*/ 221600 h 759232"/>
              <a:gd name="connsiteX3" fmla="*/ 98071 w 108002"/>
              <a:gd name="connsiteY3" fmla="*/ 299722 h 759232"/>
              <a:gd name="connsiteX4" fmla="*/ 777 w 108002"/>
              <a:gd name="connsiteY4" fmla="*/ 378957 h 759232"/>
              <a:gd name="connsiteX5" fmla="*/ 95671 w 108002"/>
              <a:gd name="connsiteY5" fmla="*/ 423770 h 759232"/>
              <a:gd name="connsiteX6" fmla="*/ 96409 w 108002"/>
              <a:gd name="connsiteY6" fmla="*/ 452243 h 759232"/>
              <a:gd name="connsiteX7" fmla="*/ 1 w 108002"/>
              <a:gd name="connsiteY7" fmla="*/ 602128 h 759232"/>
              <a:gd name="connsiteX8" fmla="*/ 97063 w 108002"/>
              <a:gd name="connsiteY8" fmla="*/ 605223 h 759232"/>
              <a:gd name="connsiteX9" fmla="*/ 48365 w 108002"/>
              <a:gd name="connsiteY9" fmla="*/ 759232 h 759232"/>
              <a:gd name="connsiteX0" fmla="*/ 49248 w 98071"/>
              <a:gd name="connsiteY0" fmla="*/ 0 h 759232"/>
              <a:gd name="connsiteX1" fmla="*/ 96916 w 98071"/>
              <a:gd name="connsiteY1" fmla="*/ 149050 h 759232"/>
              <a:gd name="connsiteX2" fmla="*/ 543 w 98071"/>
              <a:gd name="connsiteY2" fmla="*/ 221600 h 759232"/>
              <a:gd name="connsiteX3" fmla="*/ 98071 w 98071"/>
              <a:gd name="connsiteY3" fmla="*/ 299722 h 759232"/>
              <a:gd name="connsiteX4" fmla="*/ 777 w 98071"/>
              <a:gd name="connsiteY4" fmla="*/ 378957 h 759232"/>
              <a:gd name="connsiteX5" fmla="*/ 96409 w 98071"/>
              <a:gd name="connsiteY5" fmla="*/ 452243 h 759232"/>
              <a:gd name="connsiteX6" fmla="*/ 1 w 98071"/>
              <a:gd name="connsiteY6" fmla="*/ 602128 h 759232"/>
              <a:gd name="connsiteX7" fmla="*/ 97063 w 98071"/>
              <a:gd name="connsiteY7" fmla="*/ 605223 h 759232"/>
              <a:gd name="connsiteX8" fmla="*/ 48365 w 98071"/>
              <a:gd name="connsiteY8" fmla="*/ 759232 h 759232"/>
              <a:gd name="connsiteX0" fmla="*/ 48977 w 97800"/>
              <a:gd name="connsiteY0" fmla="*/ 0 h 759232"/>
              <a:gd name="connsiteX1" fmla="*/ 96645 w 97800"/>
              <a:gd name="connsiteY1" fmla="*/ 149050 h 759232"/>
              <a:gd name="connsiteX2" fmla="*/ 272 w 97800"/>
              <a:gd name="connsiteY2" fmla="*/ 221600 h 759232"/>
              <a:gd name="connsiteX3" fmla="*/ 97800 w 97800"/>
              <a:gd name="connsiteY3" fmla="*/ 299722 h 759232"/>
              <a:gd name="connsiteX4" fmla="*/ 506 w 97800"/>
              <a:gd name="connsiteY4" fmla="*/ 378957 h 759232"/>
              <a:gd name="connsiteX5" fmla="*/ 96138 w 97800"/>
              <a:gd name="connsiteY5" fmla="*/ 452243 h 759232"/>
              <a:gd name="connsiteX6" fmla="*/ 1 w 97800"/>
              <a:gd name="connsiteY6" fmla="*/ 534639 h 759232"/>
              <a:gd name="connsiteX7" fmla="*/ 96792 w 97800"/>
              <a:gd name="connsiteY7" fmla="*/ 605223 h 759232"/>
              <a:gd name="connsiteX8" fmla="*/ 48094 w 97800"/>
              <a:gd name="connsiteY8" fmla="*/ 759232 h 759232"/>
              <a:gd name="connsiteX0" fmla="*/ 48977 w 98248"/>
              <a:gd name="connsiteY0" fmla="*/ 0 h 759232"/>
              <a:gd name="connsiteX1" fmla="*/ 96645 w 98248"/>
              <a:gd name="connsiteY1" fmla="*/ 149050 h 759232"/>
              <a:gd name="connsiteX2" fmla="*/ 272 w 98248"/>
              <a:gd name="connsiteY2" fmla="*/ 221600 h 759232"/>
              <a:gd name="connsiteX3" fmla="*/ 97800 w 98248"/>
              <a:gd name="connsiteY3" fmla="*/ 299722 h 759232"/>
              <a:gd name="connsiteX4" fmla="*/ 506 w 98248"/>
              <a:gd name="connsiteY4" fmla="*/ 378957 h 759232"/>
              <a:gd name="connsiteX5" fmla="*/ 96138 w 98248"/>
              <a:gd name="connsiteY5" fmla="*/ 452243 h 759232"/>
              <a:gd name="connsiteX6" fmla="*/ 1 w 98248"/>
              <a:gd name="connsiteY6" fmla="*/ 534639 h 759232"/>
              <a:gd name="connsiteX7" fmla="*/ 96792 w 98248"/>
              <a:gd name="connsiteY7" fmla="*/ 605223 h 759232"/>
              <a:gd name="connsiteX8" fmla="*/ 57593 w 98248"/>
              <a:gd name="connsiteY8" fmla="*/ 684176 h 759232"/>
              <a:gd name="connsiteX9" fmla="*/ 48094 w 98248"/>
              <a:gd name="connsiteY9" fmla="*/ 759232 h 759232"/>
              <a:gd name="connsiteX0" fmla="*/ 48977 w 97800"/>
              <a:gd name="connsiteY0" fmla="*/ 0 h 759232"/>
              <a:gd name="connsiteX1" fmla="*/ 96645 w 97800"/>
              <a:gd name="connsiteY1" fmla="*/ 149050 h 759232"/>
              <a:gd name="connsiteX2" fmla="*/ 272 w 97800"/>
              <a:gd name="connsiteY2" fmla="*/ 221600 h 759232"/>
              <a:gd name="connsiteX3" fmla="*/ 97800 w 97800"/>
              <a:gd name="connsiteY3" fmla="*/ 299722 h 759232"/>
              <a:gd name="connsiteX4" fmla="*/ 506 w 97800"/>
              <a:gd name="connsiteY4" fmla="*/ 378957 h 759232"/>
              <a:gd name="connsiteX5" fmla="*/ 96138 w 97800"/>
              <a:gd name="connsiteY5" fmla="*/ 452243 h 759232"/>
              <a:gd name="connsiteX6" fmla="*/ 1 w 97800"/>
              <a:gd name="connsiteY6" fmla="*/ 534639 h 759232"/>
              <a:gd name="connsiteX7" fmla="*/ 96792 w 97800"/>
              <a:gd name="connsiteY7" fmla="*/ 605223 h 759232"/>
              <a:gd name="connsiteX8" fmla="*/ 49198 w 97800"/>
              <a:gd name="connsiteY8" fmla="*/ 685884 h 759232"/>
              <a:gd name="connsiteX9" fmla="*/ 48094 w 97800"/>
              <a:gd name="connsiteY9" fmla="*/ 759232 h 759232"/>
              <a:gd name="connsiteX0" fmla="*/ 48977 w 97800"/>
              <a:gd name="connsiteY0" fmla="*/ 0 h 759232"/>
              <a:gd name="connsiteX1" fmla="*/ 96645 w 97800"/>
              <a:gd name="connsiteY1" fmla="*/ 149050 h 759232"/>
              <a:gd name="connsiteX2" fmla="*/ 272 w 97800"/>
              <a:gd name="connsiteY2" fmla="*/ 221600 h 759232"/>
              <a:gd name="connsiteX3" fmla="*/ 97800 w 97800"/>
              <a:gd name="connsiteY3" fmla="*/ 299722 h 759232"/>
              <a:gd name="connsiteX4" fmla="*/ 506 w 97800"/>
              <a:gd name="connsiteY4" fmla="*/ 378957 h 759232"/>
              <a:gd name="connsiteX5" fmla="*/ 96138 w 97800"/>
              <a:gd name="connsiteY5" fmla="*/ 452243 h 759232"/>
              <a:gd name="connsiteX6" fmla="*/ 1 w 97800"/>
              <a:gd name="connsiteY6" fmla="*/ 534639 h 759232"/>
              <a:gd name="connsiteX7" fmla="*/ 96792 w 97800"/>
              <a:gd name="connsiteY7" fmla="*/ 605223 h 759232"/>
              <a:gd name="connsiteX8" fmla="*/ 49198 w 97800"/>
              <a:gd name="connsiteY8" fmla="*/ 685884 h 759232"/>
              <a:gd name="connsiteX9" fmla="*/ 48094 w 97800"/>
              <a:gd name="connsiteY9" fmla="*/ 759232 h 759232"/>
              <a:gd name="connsiteX0" fmla="*/ 48977 w 97800"/>
              <a:gd name="connsiteY0" fmla="*/ 0 h 759232"/>
              <a:gd name="connsiteX1" fmla="*/ 96645 w 97800"/>
              <a:gd name="connsiteY1" fmla="*/ 149050 h 759232"/>
              <a:gd name="connsiteX2" fmla="*/ 272 w 97800"/>
              <a:gd name="connsiteY2" fmla="*/ 221600 h 759232"/>
              <a:gd name="connsiteX3" fmla="*/ 97800 w 97800"/>
              <a:gd name="connsiteY3" fmla="*/ 299722 h 759232"/>
              <a:gd name="connsiteX4" fmla="*/ 506 w 97800"/>
              <a:gd name="connsiteY4" fmla="*/ 378957 h 759232"/>
              <a:gd name="connsiteX5" fmla="*/ 96138 w 97800"/>
              <a:gd name="connsiteY5" fmla="*/ 452243 h 759232"/>
              <a:gd name="connsiteX6" fmla="*/ 1 w 97800"/>
              <a:gd name="connsiteY6" fmla="*/ 534639 h 759232"/>
              <a:gd name="connsiteX7" fmla="*/ 96792 w 97800"/>
              <a:gd name="connsiteY7" fmla="*/ 605223 h 759232"/>
              <a:gd name="connsiteX8" fmla="*/ 49198 w 97800"/>
              <a:gd name="connsiteY8" fmla="*/ 685884 h 759232"/>
              <a:gd name="connsiteX9" fmla="*/ 48094 w 97800"/>
              <a:gd name="connsiteY9" fmla="*/ 759232 h 759232"/>
              <a:gd name="connsiteX0" fmla="*/ 48977 w 98070"/>
              <a:gd name="connsiteY0" fmla="*/ 0 h 759232"/>
              <a:gd name="connsiteX1" fmla="*/ 57322 w 98070"/>
              <a:gd name="connsiteY1" fmla="*/ 43456 h 759232"/>
              <a:gd name="connsiteX2" fmla="*/ 96645 w 98070"/>
              <a:gd name="connsiteY2" fmla="*/ 149050 h 759232"/>
              <a:gd name="connsiteX3" fmla="*/ 272 w 98070"/>
              <a:gd name="connsiteY3" fmla="*/ 221600 h 759232"/>
              <a:gd name="connsiteX4" fmla="*/ 97800 w 98070"/>
              <a:gd name="connsiteY4" fmla="*/ 299722 h 759232"/>
              <a:gd name="connsiteX5" fmla="*/ 506 w 98070"/>
              <a:gd name="connsiteY5" fmla="*/ 378957 h 759232"/>
              <a:gd name="connsiteX6" fmla="*/ 96138 w 98070"/>
              <a:gd name="connsiteY6" fmla="*/ 452243 h 759232"/>
              <a:gd name="connsiteX7" fmla="*/ 1 w 98070"/>
              <a:gd name="connsiteY7" fmla="*/ 534639 h 759232"/>
              <a:gd name="connsiteX8" fmla="*/ 96792 w 98070"/>
              <a:gd name="connsiteY8" fmla="*/ 605223 h 759232"/>
              <a:gd name="connsiteX9" fmla="*/ 49198 w 98070"/>
              <a:gd name="connsiteY9" fmla="*/ 685884 h 759232"/>
              <a:gd name="connsiteX10" fmla="*/ 48094 w 9807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15"/>
              <a:gd name="connsiteY0" fmla="*/ 0 h 759232"/>
              <a:gd name="connsiteX1" fmla="*/ 48927 w 97815"/>
              <a:gd name="connsiteY1" fmla="*/ 65668 h 759232"/>
              <a:gd name="connsiteX2" fmla="*/ 96645 w 97815"/>
              <a:gd name="connsiteY2" fmla="*/ 149050 h 759232"/>
              <a:gd name="connsiteX3" fmla="*/ 272 w 97815"/>
              <a:gd name="connsiteY3" fmla="*/ 221600 h 759232"/>
              <a:gd name="connsiteX4" fmla="*/ 97800 w 97815"/>
              <a:gd name="connsiteY4" fmla="*/ 299722 h 759232"/>
              <a:gd name="connsiteX5" fmla="*/ 506 w 97815"/>
              <a:gd name="connsiteY5" fmla="*/ 378957 h 759232"/>
              <a:gd name="connsiteX6" fmla="*/ 96138 w 97815"/>
              <a:gd name="connsiteY6" fmla="*/ 452243 h 759232"/>
              <a:gd name="connsiteX7" fmla="*/ 1 w 97815"/>
              <a:gd name="connsiteY7" fmla="*/ 534639 h 759232"/>
              <a:gd name="connsiteX8" fmla="*/ 96792 w 97815"/>
              <a:gd name="connsiteY8" fmla="*/ 605223 h 759232"/>
              <a:gd name="connsiteX9" fmla="*/ 49198 w 97815"/>
              <a:gd name="connsiteY9" fmla="*/ 685884 h 759232"/>
              <a:gd name="connsiteX10" fmla="*/ 48094 w 97815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9232"/>
              <a:gd name="connsiteX1" fmla="*/ 48927 w 97800"/>
              <a:gd name="connsiteY1" fmla="*/ 65668 h 759232"/>
              <a:gd name="connsiteX2" fmla="*/ 96645 w 97800"/>
              <a:gd name="connsiteY2" fmla="*/ 149050 h 759232"/>
              <a:gd name="connsiteX3" fmla="*/ 272 w 97800"/>
              <a:gd name="connsiteY3" fmla="*/ 221600 h 759232"/>
              <a:gd name="connsiteX4" fmla="*/ 97800 w 97800"/>
              <a:gd name="connsiteY4" fmla="*/ 299722 h 759232"/>
              <a:gd name="connsiteX5" fmla="*/ 506 w 97800"/>
              <a:gd name="connsiteY5" fmla="*/ 378957 h 759232"/>
              <a:gd name="connsiteX6" fmla="*/ 96138 w 97800"/>
              <a:gd name="connsiteY6" fmla="*/ 452243 h 759232"/>
              <a:gd name="connsiteX7" fmla="*/ 1 w 97800"/>
              <a:gd name="connsiteY7" fmla="*/ 534639 h 759232"/>
              <a:gd name="connsiteX8" fmla="*/ 96792 w 97800"/>
              <a:gd name="connsiteY8" fmla="*/ 605223 h 759232"/>
              <a:gd name="connsiteX9" fmla="*/ 49198 w 97800"/>
              <a:gd name="connsiteY9" fmla="*/ 685884 h 759232"/>
              <a:gd name="connsiteX10" fmla="*/ 48094 w 97800"/>
              <a:gd name="connsiteY10" fmla="*/ 759232 h 759232"/>
              <a:gd name="connsiteX0" fmla="*/ 48977 w 97800"/>
              <a:gd name="connsiteY0" fmla="*/ 0 h 758378"/>
              <a:gd name="connsiteX1" fmla="*/ 48927 w 97800"/>
              <a:gd name="connsiteY1" fmla="*/ 65668 h 758378"/>
              <a:gd name="connsiteX2" fmla="*/ 96645 w 97800"/>
              <a:gd name="connsiteY2" fmla="*/ 149050 h 758378"/>
              <a:gd name="connsiteX3" fmla="*/ 272 w 97800"/>
              <a:gd name="connsiteY3" fmla="*/ 221600 h 758378"/>
              <a:gd name="connsiteX4" fmla="*/ 97800 w 97800"/>
              <a:gd name="connsiteY4" fmla="*/ 299722 h 758378"/>
              <a:gd name="connsiteX5" fmla="*/ 506 w 97800"/>
              <a:gd name="connsiteY5" fmla="*/ 378957 h 758378"/>
              <a:gd name="connsiteX6" fmla="*/ 96138 w 97800"/>
              <a:gd name="connsiteY6" fmla="*/ 452243 h 758378"/>
              <a:gd name="connsiteX7" fmla="*/ 1 w 97800"/>
              <a:gd name="connsiteY7" fmla="*/ 534639 h 758378"/>
              <a:gd name="connsiteX8" fmla="*/ 96792 w 97800"/>
              <a:gd name="connsiteY8" fmla="*/ 605223 h 758378"/>
              <a:gd name="connsiteX9" fmla="*/ 49198 w 97800"/>
              <a:gd name="connsiteY9" fmla="*/ 685884 h 758378"/>
              <a:gd name="connsiteX10" fmla="*/ 48906 w 97800"/>
              <a:gd name="connsiteY10" fmla="*/ 758378 h 758378"/>
              <a:gd name="connsiteX0" fmla="*/ 48977 w 97800"/>
              <a:gd name="connsiteY0" fmla="*/ 0 h 758378"/>
              <a:gd name="connsiteX1" fmla="*/ 48927 w 97800"/>
              <a:gd name="connsiteY1" fmla="*/ 65668 h 758378"/>
              <a:gd name="connsiteX2" fmla="*/ 96645 w 97800"/>
              <a:gd name="connsiteY2" fmla="*/ 149050 h 758378"/>
              <a:gd name="connsiteX3" fmla="*/ 272 w 97800"/>
              <a:gd name="connsiteY3" fmla="*/ 221600 h 758378"/>
              <a:gd name="connsiteX4" fmla="*/ 97800 w 97800"/>
              <a:gd name="connsiteY4" fmla="*/ 299722 h 758378"/>
              <a:gd name="connsiteX5" fmla="*/ 506 w 97800"/>
              <a:gd name="connsiteY5" fmla="*/ 378957 h 758378"/>
              <a:gd name="connsiteX6" fmla="*/ 96138 w 97800"/>
              <a:gd name="connsiteY6" fmla="*/ 452243 h 758378"/>
              <a:gd name="connsiteX7" fmla="*/ 1 w 97800"/>
              <a:gd name="connsiteY7" fmla="*/ 534639 h 758378"/>
              <a:gd name="connsiteX8" fmla="*/ 96792 w 97800"/>
              <a:gd name="connsiteY8" fmla="*/ 605223 h 758378"/>
              <a:gd name="connsiteX9" fmla="*/ 49198 w 97800"/>
              <a:gd name="connsiteY9" fmla="*/ 685884 h 758378"/>
              <a:gd name="connsiteX10" fmla="*/ 48906 w 97800"/>
              <a:gd name="connsiteY10" fmla="*/ 758378 h 758378"/>
              <a:gd name="connsiteX0" fmla="*/ 48977 w 97800"/>
              <a:gd name="connsiteY0" fmla="*/ 0 h 758378"/>
              <a:gd name="connsiteX1" fmla="*/ 48927 w 97800"/>
              <a:gd name="connsiteY1" fmla="*/ 65668 h 758378"/>
              <a:gd name="connsiteX2" fmla="*/ 96645 w 97800"/>
              <a:gd name="connsiteY2" fmla="*/ 149050 h 758378"/>
              <a:gd name="connsiteX3" fmla="*/ 272 w 97800"/>
              <a:gd name="connsiteY3" fmla="*/ 221600 h 758378"/>
              <a:gd name="connsiteX4" fmla="*/ 97800 w 97800"/>
              <a:gd name="connsiteY4" fmla="*/ 299722 h 758378"/>
              <a:gd name="connsiteX5" fmla="*/ 506 w 97800"/>
              <a:gd name="connsiteY5" fmla="*/ 378957 h 758378"/>
              <a:gd name="connsiteX6" fmla="*/ 96138 w 97800"/>
              <a:gd name="connsiteY6" fmla="*/ 452243 h 758378"/>
              <a:gd name="connsiteX7" fmla="*/ 1 w 97800"/>
              <a:gd name="connsiteY7" fmla="*/ 534639 h 758378"/>
              <a:gd name="connsiteX8" fmla="*/ 96792 w 97800"/>
              <a:gd name="connsiteY8" fmla="*/ 605223 h 758378"/>
              <a:gd name="connsiteX9" fmla="*/ 48927 w 97800"/>
              <a:gd name="connsiteY9" fmla="*/ 685884 h 758378"/>
              <a:gd name="connsiteX10" fmla="*/ 48906 w 97800"/>
              <a:gd name="connsiteY10" fmla="*/ 758378 h 758378"/>
              <a:gd name="connsiteX0" fmla="*/ 48977 w 97800"/>
              <a:gd name="connsiteY0" fmla="*/ 0 h 758378"/>
              <a:gd name="connsiteX1" fmla="*/ 48927 w 97800"/>
              <a:gd name="connsiteY1" fmla="*/ 65668 h 758378"/>
              <a:gd name="connsiteX2" fmla="*/ 96645 w 97800"/>
              <a:gd name="connsiteY2" fmla="*/ 149050 h 758378"/>
              <a:gd name="connsiteX3" fmla="*/ 272 w 97800"/>
              <a:gd name="connsiteY3" fmla="*/ 221600 h 758378"/>
              <a:gd name="connsiteX4" fmla="*/ 97800 w 97800"/>
              <a:gd name="connsiteY4" fmla="*/ 299722 h 758378"/>
              <a:gd name="connsiteX5" fmla="*/ 506 w 97800"/>
              <a:gd name="connsiteY5" fmla="*/ 378957 h 758378"/>
              <a:gd name="connsiteX6" fmla="*/ 96138 w 97800"/>
              <a:gd name="connsiteY6" fmla="*/ 452243 h 758378"/>
              <a:gd name="connsiteX7" fmla="*/ 1 w 97800"/>
              <a:gd name="connsiteY7" fmla="*/ 534639 h 758378"/>
              <a:gd name="connsiteX8" fmla="*/ 96792 w 97800"/>
              <a:gd name="connsiteY8" fmla="*/ 605223 h 758378"/>
              <a:gd name="connsiteX9" fmla="*/ 48927 w 97800"/>
              <a:gd name="connsiteY9" fmla="*/ 685884 h 758378"/>
              <a:gd name="connsiteX10" fmla="*/ 48906 w 97800"/>
              <a:gd name="connsiteY10" fmla="*/ 758378 h 758378"/>
              <a:gd name="connsiteX0" fmla="*/ 48977 w 420898"/>
              <a:gd name="connsiteY0" fmla="*/ 0 h 889607"/>
              <a:gd name="connsiteX1" fmla="*/ 48927 w 420898"/>
              <a:gd name="connsiteY1" fmla="*/ 65668 h 889607"/>
              <a:gd name="connsiteX2" fmla="*/ 96645 w 420898"/>
              <a:gd name="connsiteY2" fmla="*/ 149050 h 889607"/>
              <a:gd name="connsiteX3" fmla="*/ 272 w 420898"/>
              <a:gd name="connsiteY3" fmla="*/ 221600 h 889607"/>
              <a:gd name="connsiteX4" fmla="*/ 97800 w 420898"/>
              <a:gd name="connsiteY4" fmla="*/ 299722 h 889607"/>
              <a:gd name="connsiteX5" fmla="*/ 506 w 420898"/>
              <a:gd name="connsiteY5" fmla="*/ 378957 h 889607"/>
              <a:gd name="connsiteX6" fmla="*/ 96138 w 420898"/>
              <a:gd name="connsiteY6" fmla="*/ 452243 h 889607"/>
              <a:gd name="connsiteX7" fmla="*/ 1 w 420898"/>
              <a:gd name="connsiteY7" fmla="*/ 534639 h 889607"/>
              <a:gd name="connsiteX8" fmla="*/ 96792 w 420898"/>
              <a:gd name="connsiteY8" fmla="*/ 605223 h 889607"/>
              <a:gd name="connsiteX9" fmla="*/ 48927 w 420898"/>
              <a:gd name="connsiteY9" fmla="*/ 685884 h 889607"/>
              <a:gd name="connsiteX10" fmla="*/ 420898 w 420898"/>
              <a:gd name="connsiteY10" fmla="*/ 889607 h 889607"/>
              <a:gd name="connsiteX0" fmla="*/ 48977 w 97800"/>
              <a:gd name="connsiteY0" fmla="*/ 0 h 872490"/>
              <a:gd name="connsiteX1" fmla="*/ 48927 w 97800"/>
              <a:gd name="connsiteY1" fmla="*/ 65668 h 872490"/>
              <a:gd name="connsiteX2" fmla="*/ 96645 w 97800"/>
              <a:gd name="connsiteY2" fmla="*/ 149050 h 872490"/>
              <a:gd name="connsiteX3" fmla="*/ 272 w 97800"/>
              <a:gd name="connsiteY3" fmla="*/ 221600 h 872490"/>
              <a:gd name="connsiteX4" fmla="*/ 97800 w 97800"/>
              <a:gd name="connsiteY4" fmla="*/ 299722 h 872490"/>
              <a:gd name="connsiteX5" fmla="*/ 506 w 97800"/>
              <a:gd name="connsiteY5" fmla="*/ 378957 h 872490"/>
              <a:gd name="connsiteX6" fmla="*/ 96138 w 97800"/>
              <a:gd name="connsiteY6" fmla="*/ 452243 h 872490"/>
              <a:gd name="connsiteX7" fmla="*/ 1 w 97800"/>
              <a:gd name="connsiteY7" fmla="*/ 534639 h 872490"/>
              <a:gd name="connsiteX8" fmla="*/ 96792 w 97800"/>
              <a:gd name="connsiteY8" fmla="*/ 605223 h 872490"/>
              <a:gd name="connsiteX9" fmla="*/ 48927 w 97800"/>
              <a:gd name="connsiteY9" fmla="*/ 685884 h 872490"/>
              <a:gd name="connsiteX10" fmla="*/ 56738 w 97800"/>
              <a:gd name="connsiteY10" fmla="*/ 872490 h 872490"/>
              <a:gd name="connsiteX0" fmla="*/ 48977 w 97800"/>
              <a:gd name="connsiteY0" fmla="*/ 0 h 878196"/>
              <a:gd name="connsiteX1" fmla="*/ 48927 w 97800"/>
              <a:gd name="connsiteY1" fmla="*/ 65668 h 878196"/>
              <a:gd name="connsiteX2" fmla="*/ 96645 w 97800"/>
              <a:gd name="connsiteY2" fmla="*/ 149050 h 878196"/>
              <a:gd name="connsiteX3" fmla="*/ 272 w 97800"/>
              <a:gd name="connsiteY3" fmla="*/ 221600 h 878196"/>
              <a:gd name="connsiteX4" fmla="*/ 97800 w 97800"/>
              <a:gd name="connsiteY4" fmla="*/ 299722 h 878196"/>
              <a:gd name="connsiteX5" fmla="*/ 506 w 97800"/>
              <a:gd name="connsiteY5" fmla="*/ 378957 h 878196"/>
              <a:gd name="connsiteX6" fmla="*/ 96138 w 97800"/>
              <a:gd name="connsiteY6" fmla="*/ 452243 h 878196"/>
              <a:gd name="connsiteX7" fmla="*/ 1 w 97800"/>
              <a:gd name="connsiteY7" fmla="*/ 534639 h 878196"/>
              <a:gd name="connsiteX8" fmla="*/ 96792 w 97800"/>
              <a:gd name="connsiteY8" fmla="*/ 605223 h 878196"/>
              <a:gd name="connsiteX9" fmla="*/ 48927 w 97800"/>
              <a:gd name="connsiteY9" fmla="*/ 685884 h 878196"/>
              <a:gd name="connsiteX10" fmla="*/ 48906 w 97800"/>
              <a:gd name="connsiteY10" fmla="*/ 878196 h 878196"/>
              <a:gd name="connsiteX0" fmla="*/ 49620 w 98443"/>
              <a:gd name="connsiteY0" fmla="*/ 0 h 878196"/>
              <a:gd name="connsiteX1" fmla="*/ 49570 w 98443"/>
              <a:gd name="connsiteY1" fmla="*/ 65668 h 878196"/>
              <a:gd name="connsiteX2" fmla="*/ 915 w 98443"/>
              <a:gd name="connsiteY2" fmla="*/ 221600 h 878196"/>
              <a:gd name="connsiteX3" fmla="*/ 98443 w 98443"/>
              <a:gd name="connsiteY3" fmla="*/ 299722 h 878196"/>
              <a:gd name="connsiteX4" fmla="*/ 1149 w 98443"/>
              <a:gd name="connsiteY4" fmla="*/ 378957 h 878196"/>
              <a:gd name="connsiteX5" fmla="*/ 96781 w 98443"/>
              <a:gd name="connsiteY5" fmla="*/ 452243 h 878196"/>
              <a:gd name="connsiteX6" fmla="*/ 644 w 98443"/>
              <a:gd name="connsiteY6" fmla="*/ 534639 h 878196"/>
              <a:gd name="connsiteX7" fmla="*/ 97435 w 98443"/>
              <a:gd name="connsiteY7" fmla="*/ 605223 h 878196"/>
              <a:gd name="connsiteX8" fmla="*/ 49570 w 98443"/>
              <a:gd name="connsiteY8" fmla="*/ 685884 h 878196"/>
              <a:gd name="connsiteX9" fmla="*/ 49549 w 98443"/>
              <a:gd name="connsiteY9" fmla="*/ 878196 h 878196"/>
              <a:gd name="connsiteX0" fmla="*/ 48977 w 98697"/>
              <a:gd name="connsiteY0" fmla="*/ 0 h 878196"/>
              <a:gd name="connsiteX1" fmla="*/ 48927 w 98697"/>
              <a:gd name="connsiteY1" fmla="*/ 65668 h 878196"/>
              <a:gd name="connsiteX2" fmla="*/ 97800 w 98697"/>
              <a:gd name="connsiteY2" fmla="*/ 299722 h 878196"/>
              <a:gd name="connsiteX3" fmla="*/ 506 w 98697"/>
              <a:gd name="connsiteY3" fmla="*/ 378957 h 878196"/>
              <a:gd name="connsiteX4" fmla="*/ 96138 w 98697"/>
              <a:gd name="connsiteY4" fmla="*/ 452243 h 878196"/>
              <a:gd name="connsiteX5" fmla="*/ 1 w 98697"/>
              <a:gd name="connsiteY5" fmla="*/ 534639 h 878196"/>
              <a:gd name="connsiteX6" fmla="*/ 96792 w 98697"/>
              <a:gd name="connsiteY6" fmla="*/ 605223 h 878196"/>
              <a:gd name="connsiteX7" fmla="*/ 48927 w 98697"/>
              <a:gd name="connsiteY7" fmla="*/ 685884 h 878196"/>
              <a:gd name="connsiteX8" fmla="*/ 48906 w 98697"/>
              <a:gd name="connsiteY8" fmla="*/ 878196 h 878196"/>
              <a:gd name="connsiteX0" fmla="*/ 49335 w 97150"/>
              <a:gd name="connsiteY0" fmla="*/ 0 h 878196"/>
              <a:gd name="connsiteX1" fmla="*/ 49285 w 97150"/>
              <a:gd name="connsiteY1" fmla="*/ 65668 h 878196"/>
              <a:gd name="connsiteX2" fmla="*/ 864 w 97150"/>
              <a:gd name="connsiteY2" fmla="*/ 378957 h 878196"/>
              <a:gd name="connsiteX3" fmla="*/ 96496 w 97150"/>
              <a:gd name="connsiteY3" fmla="*/ 452243 h 878196"/>
              <a:gd name="connsiteX4" fmla="*/ 359 w 97150"/>
              <a:gd name="connsiteY4" fmla="*/ 534639 h 878196"/>
              <a:gd name="connsiteX5" fmla="*/ 97150 w 97150"/>
              <a:gd name="connsiteY5" fmla="*/ 605223 h 878196"/>
              <a:gd name="connsiteX6" fmla="*/ 49285 w 97150"/>
              <a:gd name="connsiteY6" fmla="*/ 685884 h 878196"/>
              <a:gd name="connsiteX7" fmla="*/ 49264 w 97150"/>
              <a:gd name="connsiteY7" fmla="*/ 878196 h 878196"/>
              <a:gd name="connsiteX0" fmla="*/ 49556 w 97371"/>
              <a:gd name="connsiteY0" fmla="*/ 0 h 878196"/>
              <a:gd name="connsiteX1" fmla="*/ 45317 w 97371"/>
              <a:gd name="connsiteY1" fmla="*/ 297669 h 878196"/>
              <a:gd name="connsiteX2" fmla="*/ 1085 w 97371"/>
              <a:gd name="connsiteY2" fmla="*/ 378957 h 878196"/>
              <a:gd name="connsiteX3" fmla="*/ 96717 w 97371"/>
              <a:gd name="connsiteY3" fmla="*/ 452243 h 878196"/>
              <a:gd name="connsiteX4" fmla="*/ 580 w 97371"/>
              <a:gd name="connsiteY4" fmla="*/ 534639 h 878196"/>
              <a:gd name="connsiteX5" fmla="*/ 97371 w 97371"/>
              <a:gd name="connsiteY5" fmla="*/ 605223 h 878196"/>
              <a:gd name="connsiteX6" fmla="*/ 49506 w 97371"/>
              <a:gd name="connsiteY6" fmla="*/ 685884 h 878196"/>
              <a:gd name="connsiteX7" fmla="*/ 49485 w 97371"/>
              <a:gd name="connsiteY7" fmla="*/ 878196 h 878196"/>
              <a:gd name="connsiteX0" fmla="*/ 48977 w 96792"/>
              <a:gd name="connsiteY0" fmla="*/ 0 h 878196"/>
              <a:gd name="connsiteX1" fmla="*/ 44738 w 96792"/>
              <a:gd name="connsiteY1" fmla="*/ 297669 h 878196"/>
              <a:gd name="connsiteX2" fmla="*/ 506 w 96792"/>
              <a:gd name="connsiteY2" fmla="*/ 378957 h 878196"/>
              <a:gd name="connsiteX3" fmla="*/ 96138 w 96792"/>
              <a:gd name="connsiteY3" fmla="*/ 452243 h 878196"/>
              <a:gd name="connsiteX4" fmla="*/ 1 w 96792"/>
              <a:gd name="connsiteY4" fmla="*/ 534639 h 878196"/>
              <a:gd name="connsiteX5" fmla="*/ 96792 w 96792"/>
              <a:gd name="connsiteY5" fmla="*/ 605223 h 878196"/>
              <a:gd name="connsiteX6" fmla="*/ 48927 w 96792"/>
              <a:gd name="connsiteY6" fmla="*/ 685884 h 878196"/>
              <a:gd name="connsiteX7" fmla="*/ 48906 w 96792"/>
              <a:gd name="connsiteY7" fmla="*/ 878196 h 878196"/>
              <a:gd name="connsiteX0" fmla="*/ 46883 w 96792"/>
              <a:gd name="connsiteY0" fmla="*/ 0 h 640671"/>
              <a:gd name="connsiteX1" fmla="*/ 44738 w 96792"/>
              <a:gd name="connsiteY1" fmla="*/ 60144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46883 w 96792"/>
              <a:gd name="connsiteY0" fmla="*/ 0 h 640671"/>
              <a:gd name="connsiteX1" fmla="*/ 44738 w 96792"/>
              <a:gd name="connsiteY1" fmla="*/ 60144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46883 w 96792"/>
              <a:gd name="connsiteY0" fmla="*/ 0 h 640671"/>
              <a:gd name="connsiteX1" fmla="*/ 44738 w 96792"/>
              <a:gd name="connsiteY1" fmla="*/ 60144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46883 w 96792"/>
              <a:gd name="connsiteY0" fmla="*/ 0 h 640671"/>
              <a:gd name="connsiteX1" fmla="*/ 44738 w 96792"/>
              <a:gd name="connsiteY1" fmla="*/ 60144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46883 w 96792"/>
              <a:gd name="connsiteY0" fmla="*/ 0 h 640671"/>
              <a:gd name="connsiteX1" fmla="*/ 44738 w 96792"/>
              <a:gd name="connsiteY1" fmla="*/ 60144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48279 w 96792"/>
              <a:gd name="connsiteY0" fmla="*/ 0 h 640671"/>
              <a:gd name="connsiteX1" fmla="*/ 44738 w 96792"/>
              <a:gd name="connsiteY1" fmla="*/ 60144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48279 w 96792"/>
              <a:gd name="connsiteY0" fmla="*/ 0 h 640671"/>
              <a:gd name="connsiteX1" fmla="*/ 44738 w 96792"/>
              <a:gd name="connsiteY1" fmla="*/ 60144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49675 w 96792"/>
              <a:gd name="connsiteY0" fmla="*/ 0 h 640671"/>
              <a:gd name="connsiteX1" fmla="*/ 44738 w 96792"/>
              <a:gd name="connsiteY1" fmla="*/ 60144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49675 w 96792"/>
              <a:gd name="connsiteY0" fmla="*/ 0 h 640671"/>
              <a:gd name="connsiteX1" fmla="*/ 44738 w 96792"/>
              <a:gd name="connsiteY1" fmla="*/ 60144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49675 w 96792"/>
              <a:gd name="connsiteY0" fmla="*/ 0 h 640671"/>
              <a:gd name="connsiteX1" fmla="*/ 44738 w 96792"/>
              <a:gd name="connsiteY1" fmla="*/ 60144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49675 w 96792"/>
              <a:gd name="connsiteY0" fmla="*/ 0 h 640671"/>
              <a:gd name="connsiteX1" fmla="*/ 44738 w 96792"/>
              <a:gd name="connsiteY1" fmla="*/ 60144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50487 w 97604"/>
              <a:gd name="connsiteY0" fmla="*/ 0 h 640671"/>
              <a:gd name="connsiteX1" fmla="*/ 45550 w 97604"/>
              <a:gd name="connsiteY1" fmla="*/ 75335 h 640671"/>
              <a:gd name="connsiteX2" fmla="*/ 1318 w 97604"/>
              <a:gd name="connsiteY2" fmla="*/ 141432 h 640671"/>
              <a:gd name="connsiteX3" fmla="*/ 96950 w 97604"/>
              <a:gd name="connsiteY3" fmla="*/ 214718 h 640671"/>
              <a:gd name="connsiteX4" fmla="*/ 813 w 97604"/>
              <a:gd name="connsiteY4" fmla="*/ 297114 h 640671"/>
              <a:gd name="connsiteX5" fmla="*/ 97604 w 97604"/>
              <a:gd name="connsiteY5" fmla="*/ 367698 h 640671"/>
              <a:gd name="connsiteX6" fmla="*/ 49739 w 97604"/>
              <a:gd name="connsiteY6" fmla="*/ 448359 h 640671"/>
              <a:gd name="connsiteX7" fmla="*/ 49718 w 97604"/>
              <a:gd name="connsiteY7" fmla="*/ 640671 h 640671"/>
              <a:gd name="connsiteX0" fmla="*/ 50487 w 97604"/>
              <a:gd name="connsiteY0" fmla="*/ 0 h 640671"/>
              <a:gd name="connsiteX1" fmla="*/ 45550 w 97604"/>
              <a:gd name="connsiteY1" fmla="*/ 71192 h 640671"/>
              <a:gd name="connsiteX2" fmla="*/ 1318 w 97604"/>
              <a:gd name="connsiteY2" fmla="*/ 141432 h 640671"/>
              <a:gd name="connsiteX3" fmla="*/ 96950 w 97604"/>
              <a:gd name="connsiteY3" fmla="*/ 214718 h 640671"/>
              <a:gd name="connsiteX4" fmla="*/ 813 w 97604"/>
              <a:gd name="connsiteY4" fmla="*/ 297114 h 640671"/>
              <a:gd name="connsiteX5" fmla="*/ 97604 w 97604"/>
              <a:gd name="connsiteY5" fmla="*/ 367698 h 640671"/>
              <a:gd name="connsiteX6" fmla="*/ 49739 w 97604"/>
              <a:gd name="connsiteY6" fmla="*/ 448359 h 640671"/>
              <a:gd name="connsiteX7" fmla="*/ 49718 w 97604"/>
              <a:gd name="connsiteY7" fmla="*/ 640671 h 640671"/>
              <a:gd name="connsiteX0" fmla="*/ 49675 w 96792"/>
              <a:gd name="connsiteY0" fmla="*/ 0 h 640671"/>
              <a:gd name="connsiteX1" fmla="*/ 44738 w 96792"/>
              <a:gd name="connsiteY1" fmla="*/ 71192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49675 w 96792"/>
              <a:gd name="connsiteY0" fmla="*/ 0 h 640671"/>
              <a:gd name="connsiteX1" fmla="*/ 44738 w 96792"/>
              <a:gd name="connsiteY1" fmla="*/ 71192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49675 w 96792"/>
              <a:gd name="connsiteY0" fmla="*/ 0 h 640671"/>
              <a:gd name="connsiteX1" fmla="*/ 44738 w 96792"/>
              <a:gd name="connsiteY1" fmla="*/ 71192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49675 w 96792"/>
              <a:gd name="connsiteY0" fmla="*/ 0 h 640671"/>
              <a:gd name="connsiteX1" fmla="*/ 44738 w 96792"/>
              <a:gd name="connsiteY1" fmla="*/ 71192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49675 w 96792"/>
              <a:gd name="connsiteY0" fmla="*/ 0 h 640671"/>
              <a:gd name="connsiteX1" fmla="*/ 44738 w 96792"/>
              <a:gd name="connsiteY1" fmla="*/ 71192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  <a:gd name="connsiteX0" fmla="*/ 51939 w 99056"/>
              <a:gd name="connsiteY0" fmla="*/ 0 h 640671"/>
              <a:gd name="connsiteX1" fmla="*/ 47002 w 99056"/>
              <a:gd name="connsiteY1" fmla="*/ 71192 h 640671"/>
              <a:gd name="connsiteX2" fmla="*/ 27597 w 99056"/>
              <a:gd name="connsiteY2" fmla="*/ 84237 h 640671"/>
              <a:gd name="connsiteX3" fmla="*/ 2770 w 99056"/>
              <a:gd name="connsiteY3" fmla="*/ 141432 h 640671"/>
              <a:gd name="connsiteX4" fmla="*/ 98402 w 99056"/>
              <a:gd name="connsiteY4" fmla="*/ 214718 h 640671"/>
              <a:gd name="connsiteX5" fmla="*/ 2265 w 99056"/>
              <a:gd name="connsiteY5" fmla="*/ 297114 h 640671"/>
              <a:gd name="connsiteX6" fmla="*/ 99056 w 99056"/>
              <a:gd name="connsiteY6" fmla="*/ 367698 h 640671"/>
              <a:gd name="connsiteX7" fmla="*/ 51191 w 99056"/>
              <a:gd name="connsiteY7" fmla="*/ 448359 h 640671"/>
              <a:gd name="connsiteX8" fmla="*/ 51170 w 99056"/>
              <a:gd name="connsiteY8" fmla="*/ 640671 h 640671"/>
              <a:gd name="connsiteX0" fmla="*/ 51939 w 99056"/>
              <a:gd name="connsiteY0" fmla="*/ 0 h 640671"/>
              <a:gd name="connsiteX1" fmla="*/ 50493 w 99056"/>
              <a:gd name="connsiteY1" fmla="*/ 54621 h 640671"/>
              <a:gd name="connsiteX2" fmla="*/ 27597 w 99056"/>
              <a:gd name="connsiteY2" fmla="*/ 84237 h 640671"/>
              <a:gd name="connsiteX3" fmla="*/ 2770 w 99056"/>
              <a:gd name="connsiteY3" fmla="*/ 141432 h 640671"/>
              <a:gd name="connsiteX4" fmla="*/ 98402 w 99056"/>
              <a:gd name="connsiteY4" fmla="*/ 214718 h 640671"/>
              <a:gd name="connsiteX5" fmla="*/ 2265 w 99056"/>
              <a:gd name="connsiteY5" fmla="*/ 297114 h 640671"/>
              <a:gd name="connsiteX6" fmla="*/ 99056 w 99056"/>
              <a:gd name="connsiteY6" fmla="*/ 367698 h 640671"/>
              <a:gd name="connsiteX7" fmla="*/ 51191 w 99056"/>
              <a:gd name="connsiteY7" fmla="*/ 448359 h 640671"/>
              <a:gd name="connsiteX8" fmla="*/ 51170 w 99056"/>
              <a:gd name="connsiteY8" fmla="*/ 640671 h 640671"/>
              <a:gd name="connsiteX0" fmla="*/ 51939 w 99056"/>
              <a:gd name="connsiteY0" fmla="*/ 0 h 640671"/>
              <a:gd name="connsiteX1" fmla="*/ 50493 w 99056"/>
              <a:gd name="connsiteY1" fmla="*/ 54621 h 640671"/>
              <a:gd name="connsiteX2" fmla="*/ 27597 w 99056"/>
              <a:gd name="connsiteY2" fmla="*/ 84237 h 640671"/>
              <a:gd name="connsiteX3" fmla="*/ 2770 w 99056"/>
              <a:gd name="connsiteY3" fmla="*/ 141432 h 640671"/>
              <a:gd name="connsiteX4" fmla="*/ 98402 w 99056"/>
              <a:gd name="connsiteY4" fmla="*/ 214718 h 640671"/>
              <a:gd name="connsiteX5" fmla="*/ 2265 w 99056"/>
              <a:gd name="connsiteY5" fmla="*/ 297114 h 640671"/>
              <a:gd name="connsiteX6" fmla="*/ 99056 w 99056"/>
              <a:gd name="connsiteY6" fmla="*/ 367698 h 640671"/>
              <a:gd name="connsiteX7" fmla="*/ 51191 w 99056"/>
              <a:gd name="connsiteY7" fmla="*/ 448359 h 640671"/>
              <a:gd name="connsiteX8" fmla="*/ 51170 w 99056"/>
              <a:gd name="connsiteY8" fmla="*/ 640671 h 640671"/>
              <a:gd name="connsiteX0" fmla="*/ 51939 w 99056"/>
              <a:gd name="connsiteY0" fmla="*/ 0 h 640671"/>
              <a:gd name="connsiteX1" fmla="*/ 50493 w 99056"/>
              <a:gd name="connsiteY1" fmla="*/ 54621 h 640671"/>
              <a:gd name="connsiteX2" fmla="*/ 27597 w 99056"/>
              <a:gd name="connsiteY2" fmla="*/ 84237 h 640671"/>
              <a:gd name="connsiteX3" fmla="*/ 2770 w 99056"/>
              <a:gd name="connsiteY3" fmla="*/ 141432 h 640671"/>
              <a:gd name="connsiteX4" fmla="*/ 98402 w 99056"/>
              <a:gd name="connsiteY4" fmla="*/ 214718 h 640671"/>
              <a:gd name="connsiteX5" fmla="*/ 2265 w 99056"/>
              <a:gd name="connsiteY5" fmla="*/ 297114 h 640671"/>
              <a:gd name="connsiteX6" fmla="*/ 99056 w 99056"/>
              <a:gd name="connsiteY6" fmla="*/ 367698 h 640671"/>
              <a:gd name="connsiteX7" fmla="*/ 51191 w 99056"/>
              <a:gd name="connsiteY7" fmla="*/ 448359 h 640671"/>
              <a:gd name="connsiteX8" fmla="*/ 51170 w 99056"/>
              <a:gd name="connsiteY8" fmla="*/ 640671 h 640671"/>
              <a:gd name="connsiteX0" fmla="*/ 51241 w 99056"/>
              <a:gd name="connsiteY0" fmla="*/ 0 h 640671"/>
              <a:gd name="connsiteX1" fmla="*/ 50493 w 99056"/>
              <a:gd name="connsiteY1" fmla="*/ 54621 h 640671"/>
              <a:gd name="connsiteX2" fmla="*/ 27597 w 99056"/>
              <a:gd name="connsiteY2" fmla="*/ 84237 h 640671"/>
              <a:gd name="connsiteX3" fmla="*/ 2770 w 99056"/>
              <a:gd name="connsiteY3" fmla="*/ 141432 h 640671"/>
              <a:gd name="connsiteX4" fmla="*/ 98402 w 99056"/>
              <a:gd name="connsiteY4" fmla="*/ 214718 h 640671"/>
              <a:gd name="connsiteX5" fmla="*/ 2265 w 99056"/>
              <a:gd name="connsiteY5" fmla="*/ 297114 h 640671"/>
              <a:gd name="connsiteX6" fmla="*/ 99056 w 99056"/>
              <a:gd name="connsiteY6" fmla="*/ 367698 h 640671"/>
              <a:gd name="connsiteX7" fmla="*/ 51191 w 99056"/>
              <a:gd name="connsiteY7" fmla="*/ 448359 h 640671"/>
              <a:gd name="connsiteX8" fmla="*/ 51170 w 99056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4621 h 640671"/>
              <a:gd name="connsiteX2" fmla="*/ 25333 w 96792"/>
              <a:gd name="connsiteY2" fmla="*/ 84237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50672 w 98487"/>
              <a:gd name="connsiteY0" fmla="*/ 0 h 640671"/>
              <a:gd name="connsiteX1" fmla="*/ 49924 w 98487"/>
              <a:gd name="connsiteY1" fmla="*/ 54621 h 640671"/>
              <a:gd name="connsiteX2" fmla="*/ 31915 w 98487"/>
              <a:gd name="connsiteY2" fmla="*/ 78713 h 640671"/>
              <a:gd name="connsiteX3" fmla="*/ 2201 w 98487"/>
              <a:gd name="connsiteY3" fmla="*/ 141432 h 640671"/>
              <a:gd name="connsiteX4" fmla="*/ 97833 w 98487"/>
              <a:gd name="connsiteY4" fmla="*/ 214718 h 640671"/>
              <a:gd name="connsiteX5" fmla="*/ 1696 w 98487"/>
              <a:gd name="connsiteY5" fmla="*/ 297114 h 640671"/>
              <a:gd name="connsiteX6" fmla="*/ 98487 w 98487"/>
              <a:gd name="connsiteY6" fmla="*/ 367698 h 640671"/>
              <a:gd name="connsiteX7" fmla="*/ 50622 w 98487"/>
              <a:gd name="connsiteY7" fmla="*/ 448359 h 640671"/>
              <a:gd name="connsiteX8" fmla="*/ 50601 w 98487"/>
              <a:gd name="connsiteY8" fmla="*/ 640671 h 640671"/>
              <a:gd name="connsiteX0" fmla="*/ 50672 w 98487"/>
              <a:gd name="connsiteY0" fmla="*/ 0 h 640671"/>
              <a:gd name="connsiteX1" fmla="*/ 49924 w 98487"/>
              <a:gd name="connsiteY1" fmla="*/ 54621 h 640671"/>
              <a:gd name="connsiteX2" fmla="*/ 31915 w 98487"/>
              <a:gd name="connsiteY2" fmla="*/ 78713 h 640671"/>
              <a:gd name="connsiteX3" fmla="*/ 2201 w 98487"/>
              <a:gd name="connsiteY3" fmla="*/ 141432 h 640671"/>
              <a:gd name="connsiteX4" fmla="*/ 97833 w 98487"/>
              <a:gd name="connsiteY4" fmla="*/ 214718 h 640671"/>
              <a:gd name="connsiteX5" fmla="*/ 1696 w 98487"/>
              <a:gd name="connsiteY5" fmla="*/ 297114 h 640671"/>
              <a:gd name="connsiteX6" fmla="*/ 98487 w 98487"/>
              <a:gd name="connsiteY6" fmla="*/ 367698 h 640671"/>
              <a:gd name="connsiteX7" fmla="*/ 50622 w 98487"/>
              <a:gd name="connsiteY7" fmla="*/ 448359 h 640671"/>
              <a:gd name="connsiteX8" fmla="*/ 50601 w 98487"/>
              <a:gd name="connsiteY8" fmla="*/ 640671 h 640671"/>
              <a:gd name="connsiteX0" fmla="*/ 50672 w 98487"/>
              <a:gd name="connsiteY0" fmla="*/ 0 h 640671"/>
              <a:gd name="connsiteX1" fmla="*/ 49924 w 98487"/>
              <a:gd name="connsiteY1" fmla="*/ 54621 h 640671"/>
              <a:gd name="connsiteX2" fmla="*/ 31915 w 98487"/>
              <a:gd name="connsiteY2" fmla="*/ 78713 h 640671"/>
              <a:gd name="connsiteX3" fmla="*/ 2201 w 98487"/>
              <a:gd name="connsiteY3" fmla="*/ 141432 h 640671"/>
              <a:gd name="connsiteX4" fmla="*/ 97833 w 98487"/>
              <a:gd name="connsiteY4" fmla="*/ 214718 h 640671"/>
              <a:gd name="connsiteX5" fmla="*/ 1696 w 98487"/>
              <a:gd name="connsiteY5" fmla="*/ 297114 h 640671"/>
              <a:gd name="connsiteX6" fmla="*/ 98487 w 98487"/>
              <a:gd name="connsiteY6" fmla="*/ 367698 h 640671"/>
              <a:gd name="connsiteX7" fmla="*/ 50622 w 98487"/>
              <a:gd name="connsiteY7" fmla="*/ 448359 h 640671"/>
              <a:gd name="connsiteX8" fmla="*/ 50601 w 98487"/>
              <a:gd name="connsiteY8" fmla="*/ 640671 h 640671"/>
              <a:gd name="connsiteX0" fmla="*/ 50861 w 98676"/>
              <a:gd name="connsiteY0" fmla="*/ 0 h 640671"/>
              <a:gd name="connsiteX1" fmla="*/ 50113 w 98676"/>
              <a:gd name="connsiteY1" fmla="*/ 54621 h 640671"/>
              <a:gd name="connsiteX2" fmla="*/ 32104 w 98676"/>
              <a:gd name="connsiteY2" fmla="*/ 78713 h 640671"/>
              <a:gd name="connsiteX3" fmla="*/ 2390 w 98676"/>
              <a:gd name="connsiteY3" fmla="*/ 141432 h 640671"/>
              <a:gd name="connsiteX4" fmla="*/ 98022 w 98676"/>
              <a:gd name="connsiteY4" fmla="*/ 214718 h 640671"/>
              <a:gd name="connsiteX5" fmla="*/ 1885 w 98676"/>
              <a:gd name="connsiteY5" fmla="*/ 297114 h 640671"/>
              <a:gd name="connsiteX6" fmla="*/ 98676 w 98676"/>
              <a:gd name="connsiteY6" fmla="*/ 367698 h 640671"/>
              <a:gd name="connsiteX7" fmla="*/ 50811 w 98676"/>
              <a:gd name="connsiteY7" fmla="*/ 448359 h 640671"/>
              <a:gd name="connsiteX8" fmla="*/ 50790 w 98676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4621 h 640671"/>
              <a:gd name="connsiteX2" fmla="*/ 30220 w 96792"/>
              <a:gd name="connsiteY2" fmla="*/ 78713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4621 h 640671"/>
              <a:gd name="connsiteX2" fmla="*/ 30220 w 96792"/>
              <a:gd name="connsiteY2" fmla="*/ 78713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50563 w 98378"/>
              <a:gd name="connsiteY0" fmla="*/ 0 h 640671"/>
              <a:gd name="connsiteX1" fmla="*/ 49815 w 98378"/>
              <a:gd name="connsiteY1" fmla="*/ 54621 h 640671"/>
              <a:gd name="connsiteX2" fmla="*/ 33202 w 98378"/>
              <a:gd name="connsiteY2" fmla="*/ 84237 h 640671"/>
              <a:gd name="connsiteX3" fmla="*/ 2092 w 98378"/>
              <a:gd name="connsiteY3" fmla="*/ 141432 h 640671"/>
              <a:gd name="connsiteX4" fmla="*/ 97724 w 98378"/>
              <a:gd name="connsiteY4" fmla="*/ 214718 h 640671"/>
              <a:gd name="connsiteX5" fmla="*/ 1587 w 98378"/>
              <a:gd name="connsiteY5" fmla="*/ 297114 h 640671"/>
              <a:gd name="connsiteX6" fmla="*/ 98378 w 98378"/>
              <a:gd name="connsiteY6" fmla="*/ 367698 h 640671"/>
              <a:gd name="connsiteX7" fmla="*/ 50513 w 98378"/>
              <a:gd name="connsiteY7" fmla="*/ 448359 h 640671"/>
              <a:gd name="connsiteX8" fmla="*/ 50492 w 98378"/>
              <a:gd name="connsiteY8" fmla="*/ 640671 h 640671"/>
              <a:gd name="connsiteX0" fmla="*/ 50495 w 98310"/>
              <a:gd name="connsiteY0" fmla="*/ 0 h 640671"/>
              <a:gd name="connsiteX1" fmla="*/ 49747 w 98310"/>
              <a:gd name="connsiteY1" fmla="*/ 54621 h 640671"/>
              <a:gd name="connsiteX2" fmla="*/ 33832 w 98310"/>
              <a:gd name="connsiteY2" fmla="*/ 92522 h 640671"/>
              <a:gd name="connsiteX3" fmla="*/ 2024 w 98310"/>
              <a:gd name="connsiteY3" fmla="*/ 141432 h 640671"/>
              <a:gd name="connsiteX4" fmla="*/ 97656 w 98310"/>
              <a:gd name="connsiteY4" fmla="*/ 214718 h 640671"/>
              <a:gd name="connsiteX5" fmla="*/ 1519 w 98310"/>
              <a:gd name="connsiteY5" fmla="*/ 297114 h 640671"/>
              <a:gd name="connsiteX6" fmla="*/ 98310 w 98310"/>
              <a:gd name="connsiteY6" fmla="*/ 367698 h 640671"/>
              <a:gd name="connsiteX7" fmla="*/ 50445 w 98310"/>
              <a:gd name="connsiteY7" fmla="*/ 448359 h 640671"/>
              <a:gd name="connsiteX8" fmla="*/ 50424 w 98310"/>
              <a:gd name="connsiteY8" fmla="*/ 640671 h 640671"/>
              <a:gd name="connsiteX0" fmla="*/ 50495 w 98310"/>
              <a:gd name="connsiteY0" fmla="*/ 0 h 640671"/>
              <a:gd name="connsiteX1" fmla="*/ 49747 w 98310"/>
              <a:gd name="connsiteY1" fmla="*/ 54621 h 640671"/>
              <a:gd name="connsiteX2" fmla="*/ 33832 w 98310"/>
              <a:gd name="connsiteY2" fmla="*/ 92522 h 640671"/>
              <a:gd name="connsiteX3" fmla="*/ 2024 w 98310"/>
              <a:gd name="connsiteY3" fmla="*/ 141432 h 640671"/>
              <a:gd name="connsiteX4" fmla="*/ 97656 w 98310"/>
              <a:gd name="connsiteY4" fmla="*/ 214718 h 640671"/>
              <a:gd name="connsiteX5" fmla="*/ 1519 w 98310"/>
              <a:gd name="connsiteY5" fmla="*/ 297114 h 640671"/>
              <a:gd name="connsiteX6" fmla="*/ 98310 w 98310"/>
              <a:gd name="connsiteY6" fmla="*/ 367698 h 640671"/>
              <a:gd name="connsiteX7" fmla="*/ 50445 w 98310"/>
              <a:gd name="connsiteY7" fmla="*/ 448359 h 640671"/>
              <a:gd name="connsiteX8" fmla="*/ 50424 w 98310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4621 h 640671"/>
              <a:gd name="connsiteX2" fmla="*/ 32314 w 96792"/>
              <a:gd name="connsiteY2" fmla="*/ 92522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4621 h 640671"/>
              <a:gd name="connsiteX2" fmla="*/ 32314 w 96792"/>
              <a:gd name="connsiteY2" fmla="*/ 92522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4621 h 640671"/>
              <a:gd name="connsiteX2" fmla="*/ 32314 w 96792"/>
              <a:gd name="connsiteY2" fmla="*/ 92522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3085 h 640671"/>
              <a:gd name="connsiteX2" fmla="*/ 32314 w 96792"/>
              <a:gd name="connsiteY2" fmla="*/ 92522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3085 h 640671"/>
              <a:gd name="connsiteX2" fmla="*/ 32314 w 96792"/>
              <a:gd name="connsiteY2" fmla="*/ 92522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3085 h 640671"/>
              <a:gd name="connsiteX2" fmla="*/ 32314 w 96792"/>
              <a:gd name="connsiteY2" fmla="*/ 92522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9897 w 97712"/>
              <a:gd name="connsiteY0" fmla="*/ 0 h 640671"/>
              <a:gd name="connsiteX1" fmla="*/ 49149 w 97712"/>
              <a:gd name="connsiteY1" fmla="*/ 53085 h 640671"/>
              <a:gd name="connsiteX2" fmla="*/ 39836 w 97712"/>
              <a:gd name="connsiteY2" fmla="*/ 90218 h 640671"/>
              <a:gd name="connsiteX3" fmla="*/ 1426 w 97712"/>
              <a:gd name="connsiteY3" fmla="*/ 141432 h 640671"/>
              <a:gd name="connsiteX4" fmla="*/ 97058 w 97712"/>
              <a:gd name="connsiteY4" fmla="*/ 214718 h 640671"/>
              <a:gd name="connsiteX5" fmla="*/ 921 w 97712"/>
              <a:gd name="connsiteY5" fmla="*/ 297114 h 640671"/>
              <a:gd name="connsiteX6" fmla="*/ 97712 w 97712"/>
              <a:gd name="connsiteY6" fmla="*/ 367698 h 640671"/>
              <a:gd name="connsiteX7" fmla="*/ 49847 w 97712"/>
              <a:gd name="connsiteY7" fmla="*/ 448359 h 640671"/>
              <a:gd name="connsiteX8" fmla="*/ 49826 w 97712"/>
              <a:gd name="connsiteY8" fmla="*/ 640671 h 640671"/>
              <a:gd name="connsiteX0" fmla="*/ 49552 w 97367"/>
              <a:gd name="connsiteY0" fmla="*/ 0 h 640671"/>
              <a:gd name="connsiteX1" fmla="*/ 48804 w 97367"/>
              <a:gd name="connsiteY1" fmla="*/ 53085 h 640671"/>
              <a:gd name="connsiteX2" fmla="*/ 44928 w 97367"/>
              <a:gd name="connsiteY2" fmla="*/ 90218 h 640671"/>
              <a:gd name="connsiteX3" fmla="*/ 1081 w 97367"/>
              <a:gd name="connsiteY3" fmla="*/ 141432 h 640671"/>
              <a:gd name="connsiteX4" fmla="*/ 96713 w 97367"/>
              <a:gd name="connsiteY4" fmla="*/ 214718 h 640671"/>
              <a:gd name="connsiteX5" fmla="*/ 576 w 97367"/>
              <a:gd name="connsiteY5" fmla="*/ 297114 h 640671"/>
              <a:gd name="connsiteX6" fmla="*/ 97367 w 97367"/>
              <a:gd name="connsiteY6" fmla="*/ 367698 h 640671"/>
              <a:gd name="connsiteX7" fmla="*/ 49502 w 97367"/>
              <a:gd name="connsiteY7" fmla="*/ 448359 h 640671"/>
              <a:gd name="connsiteX8" fmla="*/ 49481 w 97367"/>
              <a:gd name="connsiteY8" fmla="*/ 640671 h 640671"/>
              <a:gd name="connsiteX0" fmla="*/ 49472 w 97287"/>
              <a:gd name="connsiteY0" fmla="*/ 0 h 640671"/>
              <a:gd name="connsiteX1" fmla="*/ 48724 w 97287"/>
              <a:gd name="connsiteY1" fmla="*/ 53085 h 640671"/>
              <a:gd name="connsiteX2" fmla="*/ 44848 w 97287"/>
              <a:gd name="connsiteY2" fmla="*/ 90218 h 640671"/>
              <a:gd name="connsiteX3" fmla="*/ 1001 w 97287"/>
              <a:gd name="connsiteY3" fmla="*/ 141432 h 640671"/>
              <a:gd name="connsiteX4" fmla="*/ 96633 w 97287"/>
              <a:gd name="connsiteY4" fmla="*/ 214718 h 640671"/>
              <a:gd name="connsiteX5" fmla="*/ 496 w 97287"/>
              <a:gd name="connsiteY5" fmla="*/ 297114 h 640671"/>
              <a:gd name="connsiteX6" fmla="*/ 97287 w 97287"/>
              <a:gd name="connsiteY6" fmla="*/ 367698 h 640671"/>
              <a:gd name="connsiteX7" fmla="*/ 49422 w 97287"/>
              <a:gd name="connsiteY7" fmla="*/ 448359 h 640671"/>
              <a:gd name="connsiteX8" fmla="*/ 49401 w 97287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3085 h 640671"/>
              <a:gd name="connsiteX2" fmla="*/ 44353 w 96792"/>
              <a:gd name="connsiteY2" fmla="*/ 90218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3085 h 640671"/>
              <a:gd name="connsiteX2" fmla="*/ 44353 w 96792"/>
              <a:gd name="connsiteY2" fmla="*/ 90218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3085 h 640671"/>
              <a:gd name="connsiteX2" fmla="*/ 44353 w 96792"/>
              <a:gd name="connsiteY2" fmla="*/ 90218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3085 h 640671"/>
              <a:gd name="connsiteX2" fmla="*/ 44353 w 96792"/>
              <a:gd name="connsiteY2" fmla="*/ 90218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9523 w 97338"/>
              <a:gd name="connsiteY0" fmla="*/ 0 h 640671"/>
              <a:gd name="connsiteX1" fmla="*/ 48775 w 97338"/>
              <a:gd name="connsiteY1" fmla="*/ 53085 h 640671"/>
              <a:gd name="connsiteX2" fmla="*/ 45676 w 97338"/>
              <a:gd name="connsiteY2" fmla="*/ 84841 h 640671"/>
              <a:gd name="connsiteX3" fmla="*/ 1052 w 97338"/>
              <a:gd name="connsiteY3" fmla="*/ 141432 h 640671"/>
              <a:gd name="connsiteX4" fmla="*/ 96684 w 97338"/>
              <a:gd name="connsiteY4" fmla="*/ 214718 h 640671"/>
              <a:gd name="connsiteX5" fmla="*/ 547 w 97338"/>
              <a:gd name="connsiteY5" fmla="*/ 297114 h 640671"/>
              <a:gd name="connsiteX6" fmla="*/ 97338 w 97338"/>
              <a:gd name="connsiteY6" fmla="*/ 367698 h 640671"/>
              <a:gd name="connsiteX7" fmla="*/ 49473 w 97338"/>
              <a:gd name="connsiteY7" fmla="*/ 448359 h 640671"/>
              <a:gd name="connsiteX8" fmla="*/ 49452 w 97338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3085 h 640671"/>
              <a:gd name="connsiteX2" fmla="*/ 45130 w 96792"/>
              <a:gd name="connsiteY2" fmla="*/ 84841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8229 w 96792"/>
              <a:gd name="connsiteY1" fmla="*/ 53085 h 640671"/>
              <a:gd name="connsiteX2" fmla="*/ 45130 w 96792"/>
              <a:gd name="connsiteY2" fmla="*/ 84841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9006 w 96792"/>
              <a:gd name="connsiteY1" fmla="*/ 42331 h 640671"/>
              <a:gd name="connsiteX2" fmla="*/ 45130 w 96792"/>
              <a:gd name="connsiteY2" fmla="*/ 84841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9006 w 96792"/>
              <a:gd name="connsiteY1" fmla="*/ 42331 h 640671"/>
              <a:gd name="connsiteX2" fmla="*/ 45130 w 96792"/>
              <a:gd name="connsiteY2" fmla="*/ 84841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9006 w 96792"/>
              <a:gd name="connsiteY1" fmla="*/ 42331 h 640671"/>
              <a:gd name="connsiteX2" fmla="*/ 45130 w 96792"/>
              <a:gd name="connsiteY2" fmla="*/ 84841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9783 w 96792"/>
              <a:gd name="connsiteY1" fmla="*/ 40795 h 640671"/>
              <a:gd name="connsiteX2" fmla="*/ 45130 w 96792"/>
              <a:gd name="connsiteY2" fmla="*/ 84841 h 640671"/>
              <a:gd name="connsiteX3" fmla="*/ 506 w 96792"/>
              <a:gd name="connsiteY3" fmla="*/ 141432 h 640671"/>
              <a:gd name="connsiteX4" fmla="*/ 96138 w 96792"/>
              <a:gd name="connsiteY4" fmla="*/ 214718 h 640671"/>
              <a:gd name="connsiteX5" fmla="*/ 1 w 96792"/>
              <a:gd name="connsiteY5" fmla="*/ 297114 h 640671"/>
              <a:gd name="connsiteX6" fmla="*/ 96792 w 96792"/>
              <a:gd name="connsiteY6" fmla="*/ 367698 h 640671"/>
              <a:gd name="connsiteX7" fmla="*/ 48927 w 96792"/>
              <a:gd name="connsiteY7" fmla="*/ 448359 h 640671"/>
              <a:gd name="connsiteX8" fmla="*/ 48906 w 96792"/>
              <a:gd name="connsiteY8" fmla="*/ 640671 h 640671"/>
              <a:gd name="connsiteX0" fmla="*/ 48977 w 96792"/>
              <a:gd name="connsiteY0" fmla="*/ 0 h 640671"/>
              <a:gd name="connsiteX1" fmla="*/ 45130 w 96792"/>
              <a:gd name="connsiteY1" fmla="*/ 84841 h 640671"/>
              <a:gd name="connsiteX2" fmla="*/ 506 w 96792"/>
              <a:gd name="connsiteY2" fmla="*/ 141432 h 640671"/>
              <a:gd name="connsiteX3" fmla="*/ 96138 w 96792"/>
              <a:gd name="connsiteY3" fmla="*/ 214718 h 640671"/>
              <a:gd name="connsiteX4" fmla="*/ 1 w 96792"/>
              <a:gd name="connsiteY4" fmla="*/ 297114 h 640671"/>
              <a:gd name="connsiteX5" fmla="*/ 96792 w 96792"/>
              <a:gd name="connsiteY5" fmla="*/ 367698 h 640671"/>
              <a:gd name="connsiteX6" fmla="*/ 48927 w 96792"/>
              <a:gd name="connsiteY6" fmla="*/ 448359 h 640671"/>
              <a:gd name="connsiteX7" fmla="*/ 48906 w 96792"/>
              <a:gd name="connsiteY7" fmla="*/ 640671 h 64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792" h="640671">
                <a:moveTo>
                  <a:pt x="48977" y="0"/>
                </a:moveTo>
                <a:cubicBezTo>
                  <a:pt x="48176" y="17675"/>
                  <a:pt x="53209" y="61269"/>
                  <a:pt x="45130" y="84841"/>
                </a:cubicBezTo>
                <a:cubicBezTo>
                  <a:pt x="37052" y="108413"/>
                  <a:pt x="549" y="82914"/>
                  <a:pt x="506" y="141432"/>
                </a:cubicBezTo>
                <a:cubicBezTo>
                  <a:pt x="463" y="199950"/>
                  <a:pt x="95951" y="155453"/>
                  <a:pt x="96138" y="214718"/>
                </a:cubicBezTo>
                <a:cubicBezTo>
                  <a:pt x="96325" y="273983"/>
                  <a:pt x="163" y="246842"/>
                  <a:pt x="1" y="297114"/>
                </a:cubicBezTo>
                <a:cubicBezTo>
                  <a:pt x="-161" y="347386"/>
                  <a:pt x="96762" y="316008"/>
                  <a:pt x="96792" y="367698"/>
                </a:cubicBezTo>
                <a:cubicBezTo>
                  <a:pt x="96822" y="419388"/>
                  <a:pt x="48919" y="385102"/>
                  <a:pt x="48927" y="448359"/>
                </a:cubicBezTo>
                <a:cubicBezTo>
                  <a:pt x="48123" y="480007"/>
                  <a:pt x="48594" y="599116"/>
                  <a:pt x="48906" y="640671"/>
                </a:cubicBezTo>
              </a:path>
            </a:pathLst>
          </a:custGeom>
          <a:noFill/>
          <a:ln w="19050" cap="flat" cmpd="sng" algn="ctr">
            <a:solidFill>
              <a:srgbClr val="4472C4">
                <a:shade val="50000"/>
              </a:srgbClr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lowchart: Manual Operation 114">
            <a:extLst>
              <a:ext uri="{FF2B5EF4-FFF2-40B4-BE49-F238E27FC236}">
                <a16:creationId xmlns:a16="http://schemas.microsoft.com/office/drawing/2014/main" id="{C589F83A-FBB0-4F58-96BF-FC24D93B7757}"/>
              </a:ext>
            </a:extLst>
          </p:cNvPr>
          <p:cNvSpPr/>
          <p:nvPr/>
        </p:nvSpPr>
        <p:spPr>
          <a:xfrm>
            <a:off x="4553639" y="3454750"/>
            <a:ext cx="1332000" cy="108000"/>
          </a:xfrm>
          <a:prstGeom prst="flowChartManualOperation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BF61C44-8E18-46C1-A7FB-485AF4F8EC39}"/>
              </a:ext>
            </a:extLst>
          </p:cNvPr>
          <p:cNvGrpSpPr/>
          <p:nvPr/>
        </p:nvGrpSpPr>
        <p:grpSpPr>
          <a:xfrm>
            <a:off x="4555447" y="3639111"/>
            <a:ext cx="1336189" cy="261396"/>
            <a:chOff x="2540190" y="3393240"/>
            <a:chExt cx="1336189" cy="261396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D6CE38B2-B88D-4344-A70D-06A09D47067A}"/>
                </a:ext>
              </a:extLst>
            </p:cNvPr>
            <p:cNvSpPr/>
            <p:nvPr/>
          </p:nvSpPr>
          <p:spPr>
            <a:xfrm>
              <a:off x="2807428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5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E664286A-8367-401C-B500-08A9DAEEDE3E}"/>
                </a:ext>
              </a:extLst>
            </p:cNvPr>
            <p:cNvSpPr/>
            <p:nvPr/>
          </p:nvSpPr>
          <p:spPr>
            <a:xfrm>
              <a:off x="3074666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6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F4CC63C3-F697-4BE3-B975-83AB4BD0A337}"/>
                </a:ext>
              </a:extLst>
            </p:cNvPr>
            <p:cNvSpPr/>
            <p:nvPr/>
          </p:nvSpPr>
          <p:spPr>
            <a:xfrm>
              <a:off x="3341903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B73DD0C-A11E-4028-85E3-F5CF728A389A}"/>
                </a:ext>
              </a:extLst>
            </p:cNvPr>
            <p:cNvSpPr/>
            <p:nvPr/>
          </p:nvSpPr>
          <p:spPr>
            <a:xfrm>
              <a:off x="3609141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E8C222C-04D7-48EB-A55D-63039352637B}"/>
                </a:ext>
              </a:extLst>
            </p:cNvPr>
            <p:cNvSpPr/>
            <p:nvPr/>
          </p:nvSpPr>
          <p:spPr>
            <a:xfrm>
              <a:off x="2540190" y="3393240"/>
              <a:ext cx="267238" cy="261396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4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22F8FABA-AA85-4DA2-A6AC-21CF7EE365FE}"/>
              </a:ext>
            </a:extLst>
          </p:cNvPr>
          <p:cNvGrpSpPr/>
          <p:nvPr/>
        </p:nvGrpSpPr>
        <p:grpSpPr>
          <a:xfrm>
            <a:off x="4631269" y="3978192"/>
            <a:ext cx="1208952" cy="233834"/>
            <a:chOff x="1190685" y="2567807"/>
            <a:chExt cx="1208952" cy="233834"/>
          </a:xfrm>
        </p:grpSpPr>
        <p:sp>
          <p:nvSpPr>
            <p:cNvPr id="156" name="Freeform: Shape 2">
              <a:extLst>
                <a:ext uri="{FF2B5EF4-FFF2-40B4-BE49-F238E27FC236}">
                  <a16:creationId xmlns:a16="http://schemas.microsoft.com/office/drawing/2014/main" id="{AFE402D3-B44F-4E45-8654-093BAF7D724D}"/>
                </a:ext>
              </a:extLst>
            </p:cNvPr>
            <p:cNvSpPr/>
            <p:nvPr/>
          </p:nvSpPr>
          <p:spPr>
            <a:xfrm>
              <a:off x="1190685" y="257117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: Shape 2">
              <a:extLst>
                <a:ext uri="{FF2B5EF4-FFF2-40B4-BE49-F238E27FC236}">
                  <a16:creationId xmlns:a16="http://schemas.microsoft.com/office/drawing/2014/main" id="{539A0438-FE85-4879-81A5-5446668EA637}"/>
                </a:ext>
              </a:extLst>
            </p:cNvPr>
            <p:cNvSpPr/>
            <p:nvPr/>
          </p:nvSpPr>
          <p:spPr>
            <a:xfrm>
              <a:off x="1474126" y="257235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: Shape 2">
              <a:extLst>
                <a:ext uri="{FF2B5EF4-FFF2-40B4-BE49-F238E27FC236}">
                  <a16:creationId xmlns:a16="http://schemas.microsoft.com/office/drawing/2014/main" id="{F66D2382-EF40-4859-8044-0872046CE871}"/>
                </a:ext>
              </a:extLst>
            </p:cNvPr>
            <p:cNvSpPr/>
            <p:nvPr/>
          </p:nvSpPr>
          <p:spPr>
            <a:xfrm>
              <a:off x="1757968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: Shape 2">
              <a:extLst>
                <a:ext uri="{FF2B5EF4-FFF2-40B4-BE49-F238E27FC236}">
                  <a16:creationId xmlns:a16="http://schemas.microsoft.com/office/drawing/2014/main" id="{28C62A47-60F2-40C1-9062-17C3EF7FE987}"/>
                </a:ext>
              </a:extLst>
            </p:cNvPr>
            <p:cNvSpPr/>
            <p:nvPr/>
          </p:nvSpPr>
          <p:spPr>
            <a:xfrm>
              <a:off x="2041408" y="256898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: Shape 2">
              <a:extLst>
                <a:ext uri="{FF2B5EF4-FFF2-40B4-BE49-F238E27FC236}">
                  <a16:creationId xmlns:a16="http://schemas.microsoft.com/office/drawing/2014/main" id="{039D2DC9-A629-4CD1-815B-36882635433E}"/>
                </a:ext>
              </a:extLst>
            </p:cNvPr>
            <p:cNvSpPr/>
            <p:nvPr/>
          </p:nvSpPr>
          <p:spPr>
            <a:xfrm>
              <a:off x="2324962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09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00035 0.0886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4421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-0.00122 0.0824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/>
      <p:bldP spid="143" grpId="0" animBg="1"/>
      <p:bldP spid="143" grpId="1" animBg="1"/>
      <p:bldP spid="46" grpId="0" animBg="1"/>
      <p:bldP spid="46" grpId="1" animBg="1"/>
      <p:bldP spid="52" grpId="0"/>
      <p:bldP spid="52" grpId="1"/>
      <p:bldP spid="63" grpId="0"/>
      <p:bldP spid="63" grpId="1"/>
      <p:bldP spid="172" grpId="0"/>
      <p:bldP spid="172" grpId="1"/>
      <p:bldP spid="173" grpId="0" animBg="1"/>
      <p:bldP spid="173" grpId="1" animBg="1"/>
      <p:bldP spid="115" grpId="0" animBg="1"/>
      <p:bldP spid="115" grpId="1" animBg="1"/>
      <p:bldP spid="115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Deduplication: Sorting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13</a:t>
            </a:fld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43DFDD1-E2B0-4C42-AE3A-FBD1D35C8064}"/>
              </a:ext>
            </a:extLst>
          </p:cNvPr>
          <p:cNvSpPr/>
          <p:nvPr/>
        </p:nvSpPr>
        <p:spPr>
          <a:xfrm>
            <a:off x="4851757" y="3759229"/>
            <a:ext cx="1513397" cy="8382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189DE0-17F2-4033-87B6-F3CD451E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4FDF5-39DE-4DC6-B4A6-FA66C09AE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65" name="Right Brace 64">
            <a:extLst>
              <a:ext uri="{FF2B5EF4-FFF2-40B4-BE49-F238E27FC236}">
                <a16:creationId xmlns:a16="http://schemas.microsoft.com/office/drawing/2014/main" id="{228B21D2-986E-444F-AEB0-094D9D6645CE}"/>
              </a:ext>
            </a:extLst>
          </p:cNvPr>
          <p:cNvSpPr/>
          <p:nvPr/>
        </p:nvSpPr>
        <p:spPr>
          <a:xfrm rot="5400000">
            <a:off x="6574733" y="1443067"/>
            <a:ext cx="157307" cy="2449532"/>
          </a:xfrm>
          <a:prstGeom prst="rightBrace">
            <a:avLst>
              <a:gd name="adj1" fmla="val 61992"/>
              <a:gd name="adj2" fmla="val 50000"/>
            </a:avLst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ight Brace 66">
            <a:extLst>
              <a:ext uri="{FF2B5EF4-FFF2-40B4-BE49-F238E27FC236}">
                <a16:creationId xmlns:a16="http://schemas.microsoft.com/office/drawing/2014/main" id="{B5EB6124-E7EC-4472-8233-93ABE67870B1}"/>
              </a:ext>
            </a:extLst>
          </p:cNvPr>
          <p:cNvSpPr/>
          <p:nvPr/>
        </p:nvSpPr>
        <p:spPr>
          <a:xfrm rot="5400000">
            <a:off x="9058175" y="1443070"/>
            <a:ext cx="157307" cy="2449532"/>
          </a:xfrm>
          <a:prstGeom prst="rightBrace">
            <a:avLst>
              <a:gd name="adj1" fmla="val 61992"/>
              <a:gd name="adj2" fmla="val 50000"/>
            </a:avLst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ight Brace 102">
            <a:extLst>
              <a:ext uri="{FF2B5EF4-FFF2-40B4-BE49-F238E27FC236}">
                <a16:creationId xmlns:a16="http://schemas.microsoft.com/office/drawing/2014/main" id="{97A2D3B6-B079-4D05-907A-E7D96CFA87F9}"/>
              </a:ext>
            </a:extLst>
          </p:cNvPr>
          <p:cNvSpPr/>
          <p:nvPr/>
        </p:nvSpPr>
        <p:spPr>
          <a:xfrm rot="5400000">
            <a:off x="1487412" y="1463177"/>
            <a:ext cx="157307" cy="2409313"/>
          </a:xfrm>
          <a:prstGeom prst="rightBrace">
            <a:avLst>
              <a:gd name="adj1" fmla="val 61992"/>
              <a:gd name="adj2" fmla="val 50000"/>
            </a:avLst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41D6586-1731-4FCC-BED4-3465788055BE}"/>
              </a:ext>
            </a:extLst>
          </p:cNvPr>
          <p:cNvSpPr txBox="1"/>
          <p:nvPr/>
        </p:nvSpPr>
        <p:spPr>
          <a:xfrm>
            <a:off x="1882744" y="2233769"/>
            <a:ext cx="7787459" cy="4001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lvl="0" defTabSz="914400">
              <a:defRPr/>
            </a:pPr>
            <a:r>
              <a:rPr lang="en-US" sz="2000" kern="0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…,</a:t>
            </a:r>
            <a:r>
              <a:rPr lang="en-US" sz="20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</a:rPr>
              <a:t>4,</a:t>
            </a:r>
            <a:r>
              <a:rPr lang="de-AT" sz="20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</a:rPr>
              <a:t>5,6,</a:t>
            </a:r>
            <a:r>
              <a:rPr lang="de-AT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onsolas" panose="020B0609020204030204" pitchFamily="49" charset="0"/>
              </a:rPr>
              <a:t>4,6,9,9,6,7,</a:t>
            </a:r>
            <a:r>
              <a:rPr lang="de-AT" sz="2000" kern="0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3,6,9,9,6,7,9,7,8,9,8,2,</a:t>
            </a:r>
            <a:r>
              <a:rPr lang="en-US" sz="2000" kern="0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…</a:t>
            </a:r>
            <a:endParaRPr lang="de-AT" sz="2000" kern="0" dirty="0">
              <a:solidFill>
                <a:prstClr val="white">
                  <a:lumMod val="75000"/>
                </a:prstClr>
              </a:solidFill>
              <a:latin typeface="Consolas" panose="020B0609020204030204" pitchFamily="49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C6F3E6C-3863-46C7-A6E4-D188FF29B6E1}"/>
              </a:ext>
            </a:extLst>
          </p:cNvPr>
          <p:cNvSpPr/>
          <p:nvPr/>
        </p:nvSpPr>
        <p:spPr>
          <a:xfrm>
            <a:off x="339418" y="2211529"/>
            <a:ext cx="1756494" cy="64239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3C6187C-BCE9-46A2-9019-40D9CC26EA2E}"/>
              </a:ext>
            </a:extLst>
          </p:cNvPr>
          <p:cNvSpPr/>
          <p:nvPr/>
        </p:nvSpPr>
        <p:spPr>
          <a:xfrm>
            <a:off x="6314023" y="2211529"/>
            <a:ext cx="4149501" cy="90440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ight Brace 128">
            <a:extLst>
              <a:ext uri="{FF2B5EF4-FFF2-40B4-BE49-F238E27FC236}">
                <a16:creationId xmlns:a16="http://schemas.microsoft.com/office/drawing/2014/main" id="{12E8E215-0F9D-4B5F-893A-786477A935A1}"/>
              </a:ext>
            </a:extLst>
          </p:cNvPr>
          <p:cNvSpPr/>
          <p:nvPr/>
        </p:nvSpPr>
        <p:spPr>
          <a:xfrm rot="5400000">
            <a:off x="4016678" y="1475304"/>
            <a:ext cx="157307" cy="2385061"/>
          </a:xfrm>
          <a:prstGeom prst="rightBrace">
            <a:avLst>
              <a:gd name="adj1" fmla="val 61992"/>
              <a:gd name="adj2" fmla="val 50000"/>
            </a:avLst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5440DD1-9A3D-464B-B689-082E56D49574}"/>
              </a:ext>
            </a:extLst>
          </p:cNvPr>
          <p:cNvSpPr/>
          <p:nvPr/>
        </p:nvSpPr>
        <p:spPr>
          <a:xfrm rot="16200000">
            <a:off x="1826043" y="2299257"/>
            <a:ext cx="645871" cy="470406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B6A2650-ABB1-4F18-AB48-32D7638EAAC0}"/>
              </a:ext>
            </a:extLst>
          </p:cNvPr>
          <p:cNvSpPr/>
          <p:nvPr/>
        </p:nvSpPr>
        <p:spPr>
          <a:xfrm rot="5400000" flipH="1">
            <a:off x="5684272" y="2394556"/>
            <a:ext cx="836463" cy="470406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3F3729C-4F17-48B8-AB35-03B1DF700977}"/>
              </a:ext>
            </a:extLst>
          </p:cNvPr>
          <p:cNvGrpSpPr/>
          <p:nvPr/>
        </p:nvGrpSpPr>
        <p:grpSpPr>
          <a:xfrm>
            <a:off x="3490855" y="2872374"/>
            <a:ext cx="1208952" cy="233834"/>
            <a:chOff x="1190685" y="2567807"/>
            <a:chExt cx="1208952" cy="233834"/>
          </a:xfrm>
        </p:grpSpPr>
        <p:sp>
          <p:nvSpPr>
            <p:cNvPr id="133" name="Freeform: Shape 2">
              <a:extLst>
                <a:ext uri="{FF2B5EF4-FFF2-40B4-BE49-F238E27FC236}">
                  <a16:creationId xmlns:a16="http://schemas.microsoft.com/office/drawing/2014/main" id="{4F0240D4-7184-4FAA-B60E-C7F0A2C35BF4}"/>
                </a:ext>
              </a:extLst>
            </p:cNvPr>
            <p:cNvSpPr/>
            <p:nvPr/>
          </p:nvSpPr>
          <p:spPr>
            <a:xfrm>
              <a:off x="1190685" y="257117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2">
              <a:extLst>
                <a:ext uri="{FF2B5EF4-FFF2-40B4-BE49-F238E27FC236}">
                  <a16:creationId xmlns:a16="http://schemas.microsoft.com/office/drawing/2014/main" id="{ACE869F5-C954-4D17-BA99-B12C9B78352C}"/>
                </a:ext>
              </a:extLst>
            </p:cNvPr>
            <p:cNvSpPr/>
            <p:nvPr/>
          </p:nvSpPr>
          <p:spPr>
            <a:xfrm>
              <a:off x="1474126" y="257235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2">
              <a:extLst>
                <a:ext uri="{FF2B5EF4-FFF2-40B4-BE49-F238E27FC236}">
                  <a16:creationId xmlns:a16="http://schemas.microsoft.com/office/drawing/2014/main" id="{51096065-9416-425B-96F2-02A6DE445AE6}"/>
                </a:ext>
              </a:extLst>
            </p:cNvPr>
            <p:cNvSpPr/>
            <p:nvPr/>
          </p:nvSpPr>
          <p:spPr>
            <a:xfrm>
              <a:off x="1757968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2">
              <a:extLst>
                <a:ext uri="{FF2B5EF4-FFF2-40B4-BE49-F238E27FC236}">
                  <a16:creationId xmlns:a16="http://schemas.microsoft.com/office/drawing/2014/main" id="{8C20ABC0-77EA-4BAE-8FD3-969DB578392D}"/>
                </a:ext>
              </a:extLst>
            </p:cNvPr>
            <p:cNvSpPr/>
            <p:nvPr/>
          </p:nvSpPr>
          <p:spPr>
            <a:xfrm>
              <a:off x="2041408" y="256898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2">
              <a:extLst>
                <a:ext uri="{FF2B5EF4-FFF2-40B4-BE49-F238E27FC236}">
                  <a16:creationId xmlns:a16="http://schemas.microsoft.com/office/drawing/2014/main" id="{ADDEE23C-6BEF-4649-AA0C-E0B17B11C7E7}"/>
                </a:ext>
              </a:extLst>
            </p:cNvPr>
            <p:cNvSpPr/>
            <p:nvPr/>
          </p:nvSpPr>
          <p:spPr>
            <a:xfrm>
              <a:off x="2324962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61405F0C-3050-4654-9ED8-61361C5F3A2A}"/>
              </a:ext>
            </a:extLst>
          </p:cNvPr>
          <p:cNvGrpSpPr/>
          <p:nvPr/>
        </p:nvGrpSpPr>
        <p:grpSpPr>
          <a:xfrm>
            <a:off x="2950592" y="3112249"/>
            <a:ext cx="2446438" cy="369333"/>
            <a:chOff x="953861" y="635615"/>
            <a:chExt cx="1105496" cy="298016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41AC49C4-269F-404A-8ED1-F553A0F9FDDF}"/>
                </a:ext>
              </a:extLst>
            </p:cNvPr>
            <p:cNvSpPr txBox="1"/>
            <p:nvPr/>
          </p:nvSpPr>
          <p:spPr>
            <a:xfrm>
              <a:off x="953861" y="635615"/>
              <a:ext cx="1105496" cy="298016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sort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Diamond 152">
              <a:extLst>
                <a:ext uri="{FF2B5EF4-FFF2-40B4-BE49-F238E27FC236}">
                  <a16:creationId xmlns:a16="http://schemas.microsoft.com/office/drawing/2014/main" id="{A4F797EB-E795-4281-ABC0-CC34C107AC96}"/>
                </a:ext>
              </a:extLst>
            </p:cNvPr>
            <p:cNvSpPr/>
            <p:nvPr/>
          </p:nvSpPr>
          <p:spPr>
            <a:xfrm>
              <a:off x="1005353" y="692587"/>
              <a:ext cx="1003056" cy="215721"/>
            </a:xfrm>
            <a:prstGeom prst="diamond">
              <a:avLst/>
            </a:pr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F1D41C57-0D88-4EA0-910E-90691E6B4653}"/>
              </a:ext>
            </a:extLst>
          </p:cNvPr>
          <p:cNvSpPr/>
          <p:nvPr/>
        </p:nvSpPr>
        <p:spPr>
          <a:xfrm>
            <a:off x="2805053" y="3463845"/>
            <a:ext cx="2737517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de-AT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4</a:t>
            </a:r>
            <a:r>
              <a:rPr lang="de-AT" sz="2000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,4,</a:t>
            </a:r>
            <a:r>
              <a:rPr lang="de-AT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5</a:t>
            </a:r>
            <a:r>
              <a:rPr lang="de-AT" sz="2000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</a:t>
            </a:r>
            <a:r>
              <a:rPr lang="de-AT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6</a:t>
            </a:r>
            <a:r>
              <a:rPr lang="de-AT" sz="2000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,6,6,</a:t>
            </a:r>
            <a:r>
              <a:rPr lang="de-AT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7</a:t>
            </a:r>
            <a:r>
              <a:rPr lang="de-AT" sz="2000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</a:t>
            </a:r>
            <a:r>
              <a:rPr lang="de-AT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9</a:t>
            </a:r>
            <a:r>
              <a:rPr lang="de-AT" sz="2000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,9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51A7E73C-C2AE-4607-A924-001BE0C1937B}"/>
              </a:ext>
            </a:extLst>
          </p:cNvPr>
          <p:cNvSpPr/>
          <p:nvPr/>
        </p:nvSpPr>
        <p:spPr>
          <a:xfrm>
            <a:off x="2807402" y="3664008"/>
            <a:ext cx="2737517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de-AT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1</a:t>
            </a:r>
            <a:r>
              <a:rPr lang="de-AT" sz="2000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,0,</a:t>
            </a:r>
            <a:r>
              <a:rPr lang="de-AT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1</a:t>
            </a:r>
            <a:r>
              <a:rPr lang="de-AT" sz="2000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</a:t>
            </a:r>
            <a:r>
              <a:rPr lang="de-AT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1</a:t>
            </a:r>
            <a:r>
              <a:rPr lang="de-AT" sz="2000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,0,0,</a:t>
            </a:r>
            <a:r>
              <a:rPr lang="de-AT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1</a:t>
            </a:r>
            <a:r>
              <a:rPr lang="de-AT" sz="2000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</a:t>
            </a:r>
            <a:r>
              <a:rPr lang="de-AT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1</a:t>
            </a:r>
            <a:r>
              <a:rPr lang="de-AT" sz="2000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,0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93864823-A913-45FD-8F55-EEBD5AF4B2AD}"/>
              </a:ext>
            </a:extLst>
          </p:cNvPr>
          <p:cNvGrpSpPr/>
          <p:nvPr/>
        </p:nvGrpSpPr>
        <p:grpSpPr>
          <a:xfrm>
            <a:off x="2950592" y="4034774"/>
            <a:ext cx="2446438" cy="369333"/>
            <a:chOff x="953861" y="635615"/>
            <a:chExt cx="1105496" cy="298016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B52DD1C2-3A45-40E9-96BD-66F3A3DD01EF}"/>
                </a:ext>
              </a:extLst>
            </p:cNvPr>
            <p:cNvSpPr txBox="1"/>
            <p:nvPr/>
          </p:nvSpPr>
          <p:spPr>
            <a:xfrm>
              <a:off x="953861" y="635615"/>
              <a:ext cx="1105496" cy="298016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scan</a:t>
              </a:r>
              <a:endPara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Diamond 159">
              <a:extLst>
                <a:ext uri="{FF2B5EF4-FFF2-40B4-BE49-F238E27FC236}">
                  <a16:creationId xmlns:a16="http://schemas.microsoft.com/office/drawing/2014/main" id="{E8960FC7-143D-45DB-AD6B-F42C981F2141}"/>
                </a:ext>
              </a:extLst>
            </p:cNvPr>
            <p:cNvSpPr/>
            <p:nvPr/>
          </p:nvSpPr>
          <p:spPr>
            <a:xfrm>
              <a:off x="1005353" y="692587"/>
              <a:ext cx="1003056" cy="215721"/>
            </a:xfrm>
            <a:prstGeom prst="diamond">
              <a:avLst/>
            </a:pr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AEFE415-B7F7-4B82-AB34-2806BF109678}"/>
              </a:ext>
            </a:extLst>
          </p:cNvPr>
          <p:cNvGrpSpPr/>
          <p:nvPr/>
        </p:nvGrpSpPr>
        <p:grpSpPr>
          <a:xfrm rot="5400000">
            <a:off x="1284874" y="3366605"/>
            <a:ext cx="379691" cy="1705670"/>
            <a:chOff x="1467506" y="3874113"/>
            <a:chExt cx="379691" cy="1705670"/>
          </a:xfrm>
        </p:grpSpPr>
        <p:sp>
          <p:nvSpPr>
            <p:cNvPr id="162" name="Rectangle 52">
              <a:extLst>
                <a:ext uri="{FF2B5EF4-FFF2-40B4-BE49-F238E27FC236}">
                  <a16:creationId xmlns:a16="http://schemas.microsoft.com/office/drawing/2014/main" id="{1AD29250-C8AC-4103-8B91-66BD8D8A811D}"/>
                </a:ext>
              </a:extLst>
            </p:cNvPr>
            <p:cNvSpPr/>
            <p:nvPr/>
          </p:nvSpPr>
          <p:spPr>
            <a:xfrm rot="16200000" flipH="1">
              <a:off x="804519" y="4537104"/>
              <a:ext cx="1705668" cy="37968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Vertex Map</a:t>
              </a:r>
              <a:endParaRPr kumimoji="0" lang="de-AT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3" name="Rectangle 141">
              <a:extLst>
                <a:ext uri="{FF2B5EF4-FFF2-40B4-BE49-F238E27FC236}">
                  <a16:creationId xmlns:a16="http://schemas.microsoft.com/office/drawing/2014/main" id="{7ADCCCE7-6043-48F2-8E22-834159CA3BF2}"/>
                </a:ext>
              </a:extLst>
            </p:cNvPr>
            <p:cNvSpPr/>
            <p:nvPr/>
          </p:nvSpPr>
          <p:spPr>
            <a:xfrm rot="16200000" flipH="1">
              <a:off x="804516" y="4537103"/>
              <a:ext cx="1705669" cy="379690"/>
            </a:xfrm>
            <a:prstGeom prst="roundRect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39E0EF1-C222-4ECF-9237-64DCF349732D}"/>
              </a:ext>
            </a:extLst>
          </p:cNvPr>
          <p:cNvGrpSpPr/>
          <p:nvPr/>
        </p:nvGrpSpPr>
        <p:grpSpPr>
          <a:xfrm rot="5400000">
            <a:off x="990637" y="4199083"/>
            <a:ext cx="968161" cy="1705670"/>
            <a:chOff x="1467506" y="3874113"/>
            <a:chExt cx="379691" cy="1705670"/>
          </a:xfrm>
        </p:grpSpPr>
        <p:sp>
          <p:nvSpPr>
            <p:cNvPr id="165" name="Rectangle 52">
              <a:extLst>
                <a:ext uri="{FF2B5EF4-FFF2-40B4-BE49-F238E27FC236}">
                  <a16:creationId xmlns:a16="http://schemas.microsoft.com/office/drawing/2014/main" id="{F1D540D7-F92D-43B8-9EFD-EBF4ED294634}"/>
                </a:ext>
              </a:extLst>
            </p:cNvPr>
            <p:cNvSpPr/>
            <p:nvPr/>
          </p:nvSpPr>
          <p:spPr>
            <a:xfrm rot="16200000" flipH="1">
              <a:off x="804519" y="4537104"/>
              <a:ext cx="1705668" cy="37968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Transformed Vertices</a:t>
              </a:r>
              <a:endParaRPr kumimoji="0" lang="de-AT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6" name="Rectangle 141">
              <a:extLst>
                <a:ext uri="{FF2B5EF4-FFF2-40B4-BE49-F238E27FC236}">
                  <a16:creationId xmlns:a16="http://schemas.microsoft.com/office/drawing/2014/main" id="{8883FBA0-9257-4F78-99EB-C5F5DA40CB16}"/>
                </a:ext>
              </a:extLst>
            </p:cNvPr>
            <p:cNvSpPr/>
            <p:nvPr/>
          </p:nvSpPr>
          <p:spPr>
            <a:xfrm rot="16200000" flipH="1">
              <a:off x="804516" y="4537103"/>
              <a:ext cx="1705669" cy="379690"/>
            </a:xfrm>
            <a:prstGeom prst="roundRect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</p:grpSp>
      <p:sp>
        <p:nvSpPr>
          <p:cNvPr id="167" name="Rectangle 166">
            <a:extLst>
              <a:ext uri="{FF2B5EF4-FFF2-40B4-BE49-F238E27FC236}">
                <a16:creationId xmlns:a16="http://schemas.microsoft.com/office/drawing/2014/main" id="{DBE39289-FC07-4153-8A38-BE1C3D830AE3}"/>
              </a:ext>
            </a:extLst>
          </p:cNvPr>
          <p:cNvSpPr/>
          <p:nvPr/>
        </p:nvSpPr>
        <p:spPr>
          <a:xfrm>
            <a:off x="3005061" y="4421561"/>
            <a:ext cx="2337499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de-AT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0</a:t>
            </a:r>
            <a:r>
              <a:rPr lang="de-AT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,0,</a:t>
            </a:r>
            <a:r>
              <a:rPr lang="de-AT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1</a:t>
            </a:r>
            <a:r>
              <a:rPr lang="de-AT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</a:t>
            </a:r>
            <a:r>
              <a:rPr lang="de-AT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2</a:t>
            </a:r>
            <a:r>
              <a:rPr lang="de-AT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,2,2,</a:t>
            </a:r>
            <a:r>
              <a:rPr lang="de-AT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3</a:t>
            </a:r>
            <a:r>
              <a:rPr lang="de-AT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</a:t>
            </a:r>
            <a:r>
              <a:rPr lang="de-AT" dirty="0">
                <a:solidFill>
                  <a:prstClr val="black">
                    <a:lumMod val="50000"/>
                    <a:lumOff val="50000"/>
                  </a:prstClr>
                </a:solidFill>
                <a:latin typeface="Consolas" panose="020B0609020204030204" pitchFamily="49" charset="0"/>
              </a:rPr>
              <a:t>4</a:t>
            </a:r>
            <a:r>
              <a:rPr lang="de-AT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,4</a:t>
            </a:r>
          </a:p>
        </p:txBody>
      </p:sp>
      <p:cxnSp>
        <p:nvCxnSpPr>
          <p:cNvPr id="168" name="Straight Arrow Connector 406">
            <a:extLst>
              <a:ext uri="{FF2B5EF4-FFF2-40B4-BE49-F238E27FC236}">
                <a16:creationId xmlns:a16="http://schemas.microsoft.com/office/drawing/2014/main" id="{5E89BC96-B1E0-40BE-B3AE-E9CB5E6CC21F}"/>
              </a:ext>
            </a:extLst>
          </p:cNvPr>
          <p:cNvCxnSpPr>
            <a:cxnSpLocks/>
            <a:stCxn id="167" idx="1"/>
            <a:endCxn id="163" idx="1"/>
          </p:cNvCxnSpPr>
          <p:nvPr/>
        </p:nvCxnSpPr>
        <p:spPr>
          <a:xfrm rot="10800000">
            <a:off x="2327555" y="4219439"/>
            <a:ext cx="677507" cy="386788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ysDot"/>
            <a:round/>
            <a:headEnd type="none" w="sm" len="sm"/>
            <a:tailEnd type="triangle" w="med" len="med"/>
          </a:ln>
          <a:effectLst/>
        </p:spPr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6E943DA-DF02-4919-B328-E18BB5C21D6D}"/>
              </a:ext>
            </a:extLst>
          </p:cNvPr>
          <p:cNvSpPr/>
          <p:nvPr/>
        </p:nvSpPr>
        <p:spPr>
          <a:xfrm>
            <a:off x="3064543" y="5017909"/>
            <a:ext cx="2278017" cy="30009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  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 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6699FF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     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 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FCB2F7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  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0929D8E1-C22D-44E2-B02F-DF5E74C1CA91}"/>
              </a:ext>
            </a:extLst>
          </p:cNvPr>
          <p:cNvGrpSpPr/>
          <p:nvPr/>
        </p:nvGrpSpPr>
        <p:grpSpPr>
          <a:xfrm>
            <a:off x="3294747" y="5632255"/>
            <a:ext cx="572441" cy="611854"/>
            <a:chOff x="2722711" y="4828992"/>
            <a:chExt cx="572441" cy="611854"/>
          </a:xfrm>
        </p:grpSpPr>
        <p:sp>
          <p:nvSpPr>
            <p:cNvPr id="171" name="Isosceles Triangle 170">
              <a:extLst>
                <a:ext uri="{FF2B5EF4-FFF2-40B4-BE49-F238E27FC236}">
                  <a16:creationId xmlns:a16="http://schemas.microsoft.com/office/drawing/2014/main" id="{347C9BA4-64F9-4022-A759-0F20C34D6002}"/>
                </a:ext>
              </a:extLst>
            </p:cNvPr>
            <p:cNvSpPr/>
            <p:nvPr/>
          </p:nvSpPr>
          <p:spPr>
            <a:xfrm rot="20813880">
              <a:off x="2722711" y="4920275"/>
              <a:ext cx="459510" cy="401003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73F0B11-8978-426A-99C1-6F86324C994A}"/>
                </a:ext>
              </a:extLst>
            </p:cNvPr>
            <p:cNvSpPr/>
            <p:nvPr/>
          </p:nvSpPr>
          <p:spPr>
            <a:xfrm rot="19620762">
              <a:off x="3203160" y="5230139"/>
              <a:ext cx="91992" cy="9993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57977DE-6EA4-48E6-A40B-63D587EEE832}"/>
                </a:ext>
              </a:extLst>
            </p:cNvPr>
            <p:cNvSpPr/>
            <p:nvPr/>
          </p:nvSpPr>
          <p:spPr>
            <a:xfrm rot="19620762">
              <a:off x="2867426" y="4828992"/>
              <a:ext cx="151518" cy="234070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6699FF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3FDD250-65F2-4382-9AB9-C2A3B1B1EF80}"/>
                </a:ext>
              </a:extLst>
            </p:cNvPr>
            <p:cNvSpPr/>
            <p:nvPr/>
          </p:nvSpPr>
          <p:spPr>
            <a:xfrm rot="19620762">
              <a:off x="2762745" y="5340910"/>
              <a:ext cx="91992" cy="9993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02CAE9E4-EE7B-4E2D-87B8-ED11B7D598C9}"/>
              </a:ext>
            </a:extLst>
          </p:cNvPr>
          <p:cNvGrpSpPr/>
          <p:nvPr/>
        </p:nvGrpSpPr>
        <p:grpSpPr>
          <a:xfrm>
            <a:off x="4559583" y="5578132"/>
            <a:ext cx="551318" cy="614621"/>
            <a:chOff x="3311263" y="4855689"/>
            <a:chExt cx="551318" cy="614621"/>
          </a:xfrm>
        </p:grpSpPr>
        <p:sp>
          <p:nvSpPr>
            <p:cNvPr id="176" name="Isosceles Triangle 175">
              <a:extLst>
                <a:ext uri="{FF2B5EF4-FFF2-40B4-BE49-F238E27FC236}">
                  <a16:creationId xmlns:a16="http://schemas.microsoft.com/office/drawing/2014/main" id="{CDCABC3A-9183-4B99-8E88-C80B06292CFF}"/>
                </a:ext>
              </a:extLst>
            </p:cNvPr>
            <p:cNvSpPr/>
            <p:nvPr/>
          </p:nvSpPr>
          <p:spPr>
            <a:xfrm rot="2949919">
              <a:off x="3432325" y="4884940"/>
              <a:ext cx="459508" cy="401005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F851E4AE-5D6A-41F2-8B5C-911FC4914159}"/>
                </a:ext>
              </a:extLst>
            </p:cNvPr>
            <p:cNvSpPr/>
            <p:nvPr/>
          </p:nvSpPr>
          <p:spPr>
            <a:xfrm rot="1756801">
              <a:off x="3611830" y="5370373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lvl="0" algn="ctr" defTabSz="914400">
                <a:lnSpc>
                  <a:spcPct val="50000"/>
                </a:lnSpc>
                <a:defRPr/>
              </a:pPr>
              <a:r>
                <a:rPr lang="de-AT" kern="0" dirty="0">
                  <a:solidFill>
                    <a:srgbClr val="FCB2F7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latin typeface="Consolas" panose="020B0609020204030204" pitchFamily="49" charset="0"/>
                </a:rPr>
                <a:t>●</a:t>
              </a:r>
              <a:endParaRPr kumimoji="0" lang="de-AT" b="0" i="0" u="none" strike="noStrike" kern="0" cap="none" spc="30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95660912-A22B-4CD3-A54C-61B0B537D29D}"/>
                </a:ext>
              </a:extLst>
            </p:cNvPr>
            <p:cNvSpPr/>
            <p:nvPr/>
          </p:nvSpPr>
          <p:spPr>
            <a:xfrm rot="1756801">
              <a:off x="3311263" y="5026472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6699FF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54F8C33D-F516-495A-8088-B80A158A4320}"/>
                </a:ext>
              </a:extLst>
            </p:cNvPr>
            <p:cNvSpPr/>
            <p:nvPr/>
          </p:nvSpPr>
          <p:spPr>
            <a:xfrm rot="1756801">
              <a:off x="3764468" y="4945149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70AD47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DFD928-EADF-44CE-8EB6-2B8934DDCAC0}"/>
              </a:ext>
            </a:extLst>
          </p:cNvPr>
          <p:cNvGrpSpPr/>
          <p:nvPr/>
        </p:nvGrpSpPr>
        <p:grpSpPr>
          <a:xfrm>
            <a:off x="3141553" y="4786369"/>
            <a:ext cx="1839268" cy="234892"/>
            <a:chOff x="3141553" y="4786369"/>
            <a:chExt cx="1839268" cy="234892"/>
          </a:xfrm>
        </p:grpSpPr>
        <p:sp>
          <p:nvSpPr>
            <p:cNvPr id="181" name="Freeform: Shape 2">
              <a:extLst>
                <a:ext uri="{FF2B5EF4-FFF2-40B4-BE49-F238E27FC236}">
                  <a16:creationId xmlns:a16="http://schemas.microsoft.com/office/drawing/2014/main" id="{E66C66C3-F911-4D89-8E44-ACE4C287784E}"/>
                </a:ext>
              </a:extLst>
            </p:cNvPr>
            <p:cNvSpPr/>
            <p:nvPr/>
          </p:nvSpPr>
          <p:spPr>
            <a:xfrm>
              <a:off x="3141553" y="479197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: Shape 2">
              <a:extLst>
                <a:ext uri="{FF2B5EF4-FFF2-40B4-BE49-F238E27FC236}">
                  <a16:creationId xmlns:a16="http://schemas.microsoft.com/office/drawing/2014/main" id="{A16E435B-B4B2-4036-A532-2866B0EE6E36}"/>
                </a:ext>
              </a:extLst>
            </p:cNvPr>
            <p:cNvSpPr/>
            <p:nvPr/>
          </p:nvSpPr>
          <p:spPr>
            <a:xfrm>
              <a:off x="3635796" y="4786369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: Shape 2">
              <a:extLst>
                <a:ext uri="{FF2B5EF4-FFF2-40B4-BE49-F238E27FC236}">
                  <a16:creationId xmlns:a16="http://schemas.microsoft.com/office/drawing/2014/main" id="{67C2AC75-7F2C-4646-B903-4D9503683714}"/>
                </a:ext>
              </a:extLst>
            </p:cNvPr>
            <p:cNvSpPr/>
            <p:nvPr/>
          </p:nvSpPr>
          <p:spPr>
            <a:xfrm>
              <a:off x="3887754" y="4786369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: Shape 2">
              <a:extLst>
                <a:ext uri="{FF2B5EF4-FFF2-40B4-BE49-F238E27FC236}">
                  <a16:creationId xmlns:a16="http://schemas.microsoft.com/office/drawing/2014/main" id="{562D0C32-3F26-485C-A39E-511860A3C214}"/>
                </a:ext>
              </a:extLst>
            </p:cNvPr>
            <p:cNvSpPr/>
            <p:nvPr/>
          </p:nvSpPr>
          <p:spPr>
            <a:xfrm>
              <a:off x="4639938" y="479089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2">
              <a:extLst>
                <a:ext uri="{FF2B5EF4-FFF2-40B4-BE49-F238E27FC236}">
                  <a16:creationId xmlns:a16="http://schemas.microsoft.com/office/drawing/2014/main" id="{C7A7BC60-1A84-4EC2-80A2-DA8C2FE64C01}"/>
                </a:ext>
              </a:extLst>
            </p:cNvPr>
            <p:cNvSpPr/>
            <p:nvPr/>
          </p:nvSpPr>
          <p:spPr>
            <a:xfrm>
              <a:off x="4906146" y="479089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5A58C51-27B3-4EB4-90CF-3D3D7187F85E}"/>
              </a:ext>
            </a:extLst>
          </p:cNvPr>
          <p:cNvGrpSpPr/>
          <p:nvPr/>
        </p:nvGrpSpPr>
        <p:grpSpPr>
          <a:xfrm rot="5043774">
            <a:off x="3962165" y="5630871"/>
            <a:ext cx="551318" cy="614621"/>
            <a:chOff x="3311263" y="4855689"/>
            <a:chExt cx="551318" cy="614621"/>
          </a:xfrm>
        </p:grpSpPr>
        <p:sp>
          <p:nvSpPr>
            <p:cNvPr id="190" name="Isosceles Triangle 189">
              <a:extLst>
                <a:ext uri="{FF2B5EF4-FFF2-40B4-BE49-F238E27FC236}">
                  <a16:creationId xmlns:a16="http://schemas.microsoft.com/office/drawing/2014/main" id="{2EB4847F-A12B-4DBD-ABF0-135F506ACCDD}"/>
                </a:ext>
              </a:extLst>
            </p:cNvPr>
            <p:cNvSpPr/>
            <p:nvPr/>
          </p:nvSpPr>
          <p:spPr>
            <a:xfrm rot="2949919">
              <a:off x="3432325" y="4884940"/>
              <a:ext cx="459508" cy="401005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247C0D19-86AD-4C60-8162-54DDE48AF3C2}"/>
                </a:ext>
              </a:extLst>
            </p:cNvPr>
            <p:cNvSpPr/>
            <p:nvPr/>
          </p:nvSpPr>
          <p:spPr>
            <a:xfrm rot="1756801">
              <a:off x="3611830" y="5370373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lvl="0" algn="ctr" defTabSz="914400">
                <a:lnSpc>
                  <a:spcPct val="50000"/>
                </a:lnSpc>
                <a:defRPr/>
              </a:pPr>
              <a:r>
                <a:rPr lang="de-AT" kern="0" dirty="0">
                  <a:solidFill>
                    <a:srgbClr val="FCB2F7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latin typeface="Consolas" panose="020B0609020204030204" pitchFamily="49" charset="0"/>
                </a:rPr>
                <a:t>●</a:t>
              </a:r>
              <a:endParaRPr kumimoji="0" lang="de-AT" b="0" i="0" u="none" strike="noStrike" kern="0" cap="none" spc="30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EA4C62D6-643A-40AE-8D48-233E2259B81C}"/>
                </a:ext>
              </a:extLst>
            </p:cNvPr>
            <p:cNvSpPr/>
            <p:nvPr/>
          </p:nvSpPr>
          <p:spPr>
            <a:xfrm rot="1756801">
              <a:off x="3311263" y="5026472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6699FF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2BAB245A-DD6F-4F89-8437-3A72646360AE}"/>
                </a:ext>
              </a:extLst>
            </p:cNvPr>
            <p:cNvSpPr/>
            <p:nvPr/>
          </p:nvSpPr>
          <p:spPr>
            <a:xfrm rot="1756801">
              <a:off x="3764468" y="4945149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620F6EEF-EC35-4267-A537-5D87CC777782}"/>
              </a:ext>
            </a:extLst>
          </p:cNvPr>
          <p:cNvGrpSpPr/>
          <p:nvPr/>
        </p:nvGrpSpPr>
        <p:grpSpPr>
          <a:xfrm>
            <a:off x="7191270" y="4968410"/>
            <a:ext cx="2106865" cy="1156983"/>
            <a:chOff x="6874747" y="4971381"/>
            <a:chExt cx="2106865" cy="1156983"/>
          </a:xfrm>
        </p:grpSpPr>
        <p:sp>
          <p:nvSpPr>
            <p:cNvPr id="197" name="Freeform: Shape 2">
              <a:extLst>
                <a:ext uri="{FF2B5EF4-FFF2-40B4-BE49-F238E27FC236}">
                  <a16:creationId xmlns:a16="http://schemas.microsoft.com/office/drawing/2014/main" id="{89C8CCAD-B967-4160-8238-97129B143324}"/>
                </a:ext>
              </a:extLst>
            </p:cNvPr>
            <p:cNvSpPr/>
            <p:nvPr/>
          </p:nvSpPr>
          <p:spPr>
            <a:xfrm>
              <a:off x="6999410" y="5010626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1E323D25-5B56-4B89-AF15-28BC13D0F9F0}"/>
                </a:ext>
              </a:extLst>
            </p:cNvPr>
            <p:cNvSpPr/>
            <p:nvPr/>
          </p:nvSpPr>
          <p:spPr>
            <a:xfrm>
              <a:off x="6910747" y="5396139"/>
              <a:ext cx="252000" cy="252000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E8404CA-673A-4A2F-8310-5C66578A78C7}"/>
                </a:ext>
              </a:extLst>
            </p:cNvPr>
            <p:cNvSpPr txBox="1"/>
            <p:nvPr/>
          </p:nvSpPr>
          <p:spPr>
            <a:xfrm>
              <a:off x="7172800" y="4971381"/>
              <a:ext cx="131525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/>
                <a:t>thread</a:t>
              </a:r>
              <a:endParaRPr lang="de-AT" sz="1400" dirty="0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19FE832B-515B-4312-9BC1-333A55790B3A}"/>
                </a:ext>
              </a:extLst>
            </p:cNvPr>
            <p:cNvSpPr txBox="1"/>
            <p:nvPr/>
          </p:nvSpPr>
          <p:spPr>
            <a:xfrm>
              <a:off x="7172800" y="5367045"/>
              <a:ext cx="131525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/>
                <a:t>register</a:t>
              </a:r>
              <a:endParaRPr lang="de-AT" sz="1400" dirty="0"/>
            </a:p>
          </p:txBody>
        </p: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1C17901F-FF28-4743-B3C3-199F87E7537F}"/>
                </a:ext>
              </a:extLst>
            </p:cNvPr>
            <p:cNvGrpSpPr/>
            <p:nvPr/>
          </p:nvGrpSpPr>
          <p:grpSpPr>
            <a:xfrm rot="5400000">
              <a:off x="6874747" y="5804364"/>
              <a:ext cx="324000" cy="324000"/>
              <a:chOff x="1467506" y="3874113"/>
              <a:chExt cx="379690" cy="1705671"/>
            </a:xfrm>
          </p:grpSpPr>
          <p:sp>
            <p:nvSpPr>
              <p:cNvPr id="203" name="Rectangle 52">
                <a:extLst>
                  <a:ext uri="{FF2B5EF4-FFF2-40B4-BE49-F238E27FC236}">
                    <a16:creationId xmlns:a16="http://schemas.microsoft.com/office/drawing/2014/main" id="{823E1834-6AAA-4AFA-A0F7-210258986CBC}"/>
                  </a:ext>
                </a:extLst>
              </p:cNvPr>
              <p:cNvSpPr/>
              <p:nvPr/>
            </p:nvSpPr>
            <p:spPr>
              <a:xfrm rot="16200000" flipH="1">
                <a:off x="804518" y="4537105"/>
                <a:ext cx="1705668" cy="37968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04" name="Rectangle 141">
                <a:extLst>
                  <a:ext uri="{FF2B5EF4-FFF2-40B4-BE49-F238E27FC236}">
                    <a16:creationId xmlns:a16="http://schemas.microsoft.com/office/drawing/2014/main" id="{59C8581A-9AE5-48D7-9BDB-38E26A56C729}"/>
                  </a:ext>
                </a:extLst>
              </p:cNvPr>
              <p:cNvSpPr/>
              <p:nvPr/>
            </p:nvSpPr>
            <p:spPr>
              <a:xfrm rot="16200000" flipH="1">
                <a:off x="804516" y="4537103"/>
                <a:ext cx="1705669" cy="379690"/>
              </a:xfrm>
              <a:prstGeom prst="roundRect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04511B3C-EC97-4815-819A-340E822FA60A}"/>
                </a:ext>
              </a:extLst>
            </p:cNvPr>
            <p:cNvSpPr txBox="1"/>
            <p:nvPr/>
          </p:nvSpPr>
          <p:spPr>
            <a:xfrm>
              <a:off x="7172800" y="5812446"/>
              <a:ext cx="180881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/>
                <a:t>shared memory</a:t>
              </a:r>
              <a:endParaRPr lang="de-AT" sz="14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364A37-3D54-4496-816F-5D55F3E6DC8A}"/>
              </a:ext>
            </a:extLst>
          </p:cNvPr>
          <p:cNvGrpSpPr/>
          <p:nvPr/>
        </p:nvGrpSpPr>
        <p:grpSpPr>
          <a:xfrm>
            <a:off x="3643432" y="5388305"/>
            <a:ext cx="1198155" cy="229288"/>
            <a:chOff x="3643432" y="5388305"/>
            <a:chExt cx="1198155" cy="229288"/>
          </a:xfrm>
        </p:grpSpPr>
        <p:sp>
          <p:nvSpPr>
            <p:cNvPr id="195" name="Freeform: Shape 2">
              <a:extLst>
                <a:ext uri="{FF2B5EF4-FFF2-40B4-BE49-F238E27FC236}">
                  <a16:creationId xmlns:a16="http://schemas.microsoft.com/office/drawing/2014/main" id="{A71190DD-4A6A-4B52-8842-0ED1AA49D92E}"/>
                </a:ext>
              </a:extLst>
            </p:cNvPr>
            <p:cNvSpPr/>
            <p:nvPr/>
          </p:nvSpPr>
          <p:spPr>
            <a:xfrm>
              <a:off x="3643432" y="5388305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: Shape 2">
              <a:extLst>
                <a:ext uri="{FF2B5EF4-FFF2-40B4-BE49-F238E27FC236}">
                  <a16:creationId xmlns:a16="http://schemas.microsoft.com/office/drawing/2014/main" id="{01038C3C-9E61-432C-BD2D-5C60C0539826}"/>
                </a:ext>
              </a:extLst>
            </p:cNvPr>
            <p:cNvSpPr/>
            <p:nvPr/>
          </p:nvSpPr>
          <p:spPr>
            <a:xfrm>
              <a:off x="4218871" y="5388305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: Shape 2">
              <a:extLst>
                <a:ext uri="{FF2B5EF4-FFF2-40B4-BE49-F238E27FC236}">
                  <a16:creationId xmlns:a16="http://schemas.microsoft.com/office/drawing/2014/main" id="{4B0093F1-9FE6-41FF-9547-48DAB66CF4D0}"/>
                </a:ext>
              </a:extLst>
            </p:cNvPr>
            <p:cNvSpPr/>
            <p:nvPr/>
          </p:nvSpPr>
          <p:spPr>
            <a:xfrm>
              <a:off x="4766912" y="5388305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07" name="Straight Arrow Connector 406">
            <a:extLst>
              <a:ext uri="{FF2B5EF4-FFF2-40B4-BE49-F238E27FC236}">
                <a16:creationId xmlns:a16="http://schemas.microsoft.com/office/drawing/2014/main" id="{DA0DE1FA-230A-4C88-B4A0-DE43F168313C}"/>
              </a:ext>
            </a:extLst>
          </p:cNvPr>
          <p:cNvCxnSpPr>
            <a:cxnSpLocks/>
            <a:stCxn id="162" idx="3"/>
          </p:cNvCxnSpPr>
          <p:nvPr/>
        </p:nvCxnSpPr>
        <p:spPr>
          <a:xfrm rot="10800000" flipH="1" flipV="1">
            <a:off x="621885" y="4219441"/>
            <a:ext cx="2388276" cy="1704597"/>
          </a:xfrm>
          <a:prstGeom prst="bentConnector3">
            <a:avLst>
              <a:gd name="adj1" fmla="val -9572"/>
            </a:avLst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ysDot"/>
            <a:round/>
            <a:headEnd type="none" w="sm" len="sm"/>
            <a:tailEnd type="triangle" w="med" len="med"/>
          </a:ln>
          <a:effectLst/>
        </p:spPr>
      </p:cxnSp>
      <p:cxnSp>
        <p:nvCxnSpPr>
          <p:cNvPr id="208" name="Straight Arrow Connector 406">
            <a:extLst>
              <a:ext uri="{FF2B5EF4-FFF2-40B4-BE49-F238E27FC236}">
                <a16:creationId xmlns:a16="http://schemas.microsoft.com/office/drawing/2014/main" id="{693D37CE-374F-4C2C-84B4-ED63E91DEE6F}"/>
              </a:ext>
            </a:extLst>
          </p:cNvPr>
          <p:cNvCxnSpPr>
            <a:cxnSpLocks/>
            <a:stCxn id="166" idx="2"/>
          </p:cNvCxnSpPr>
          <p:nvPr/>
        </p:nvCxnSpPr>
        <p:spPr>
          <a:xfrm rot="16200000" flipH="1">
            <a:off x="2147549" y="4863162"/>
            <a:ext cx="181566" cy="1527230"/>
          </a:xfrm>
          <a:prstGeom prst="bentConnector2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ysDot"/>
            <a:round/>
            <a:headEnd type="none" w="sm" len="sm"/>
            <a:tailEnd type="triangle" w="med" len="med"/>
          </a:ln>
          <a:effectLst/>
        </p:spPr>
      </p:cxnSp>
      <p:cxnSp>
        <p:nvCxnSpPr>
          <p:cNvPr id="209" name="Straight Arrow Connector 406">
            <a:extLst>
              <a:ext uri="{FF2B5EF4-FFF2-40B4-BE49-F238E27FC236}">
                <a16:creationId xmlns:a16="http://schemas.microsoft.com/office/drawing/2014/main" id="{800A1525-C859-4A7B-B9E7-F1CB05C61B8B}"/>
              </a:ext>
            </a:extLst>
          </p:cNvPr>
          <p:cNvCxnSpPr>
            <a:cxnSpLocks/>
            <a:stCxn id="169" idx="1"/>
            <a:endCxn id="166" idx="1"/>
          </p:cNvCxnSpPr>
          <p:nvPr/>
        </p:nvCxnSpPr>
        <p:spPr>
          <a:xfrm rot="10800000">
            <a:off x="2327553" y="5051916"/>
            <a:ext cx="736991" cy="116041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ysDot"/>
            <a:round/>
            <a:headEnd type="none" w="sm" len="sm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135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6" grpId="1"/>
      <p:bldP spid="157" grpId="0"/>
      <p:bldP spid="157" grpId="1"/>
      <p:bldP spid="167" grpId="0"/>
      <p:bldP spid="167" grpId="1"/>
      <p:bldP spid="169" grpId="0"/>
      <p:bldP spid="16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141">
            <a:extLst>
              <a:ext uri="{FF2B5EF4-FFF2-40B4-BE49-F238E27FC236}">
                <a16:creationId xmlns:a16="http://schemas.microsoft.com/office/drawing/2014/main" id="{9E18BF2F-6B08-47E1-AAB0-A16166ABA462}"/>
              </a:ext>
            </a:extLst>
          </p:cNvPr>
          <p:cNvSpPr/>
          <p:nvPr/>
        </p:nvSpPr>
        <p:spPr>
          <a:xfrm flipH="1">
            <a:off x="3266910" y="3580873"/>
            <a:ext cx="1705669" cy="407716"/>
          </a:xfrm>
          <a:prstGeom prst="roundRect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Deduplication: Hashing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14</a:t>
            </a:fld>
            <a:endParaRPr lang="en-US"/>
          </a:p>
        </p:txBody>
      </p:sp>
      <p:cxnSp>
        <p:nvCxnSpPr>
          <p:cNvPr id="104" name="Straight Arrow Connector 462">
            <a:extLst>
              <a:ext uri="{FF2B5EF4-FFF2-40B4-BE49-F238E27FC236}">
                <a16:creationId xmlns:a16="http://schemas.microsoft.com/office/drawing/2014/main" id="{99DA8356-36EB-41FC-AA58-248277F62E1B}"/>
              </a:ext>
            </a:extLst>
          </p:cNvPr>
          <p:cNvCxnSpPr>
            <a:cxnSpLocks/>
            <a:endCxn id="116" idx="0"/>
          </p:cNvCxnSpPr>
          <p:nvPr/>
        </p:nvCxnSpPr>
        <p:spPr>
          <a:xfrm>
            <a:off x="3641905" y="3359893"/>
            <a:ext cx="475079" cy="299802"/>
          </a:xfrm>
          <a:prstGeom prst="curvedConnector2">
            <a:avLst/>
          </a:prstGeom>
          <a:noFill/>
          <a:ln w="19050" cap="flat" cmpd="sng" algn="ctr">
            <a:solidFill>
              <a:srgbClr val="38572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5" name="Straight Arrow Connector 481">
            <a:extLst>
              <a:ext uri="{FF2B5EF4-FFF2-40B4-BE49-F238E27FC236}">
                <a16:creationId xmlns:a16="http://schemas.microsoft.com/office/drawing/2014/main" id="{FB916DE6-1BFE-43FD-B586-EBA18731646B}"/>
              </a:ext>
            </a:extLst>
          </p:cNvPr>
          <p:cNvCxnSpPr>
            <a:cxnSpLocks/>
            <a:endCxn id="118" idx="0"/>
          </p:cNvCxnSpPr>
          <p:nvPr/>
        </p:nvCxnSpPr>
        <p:spPr>
          <a:xfrm rot="16200000" flipH="1">
            <a:off x="4390044" y="3329647"/>
            <a:ext cx="339747" cy="320330"/>
          </a:xfrm>
          <a:prstGeom prst="curvedConnector3">
            <a:avLst>
              <a:gd name="adj1" fmla="val 45514"/>
            </a:avLst>
          </a:prstGeom>
          <a:noFill/>
          <a:ln w="19050" cap="flat" cmpd="sng" algn="ctr">
            <a:solidFill>
              <a:srgbClr val="6699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6" name="Straight Arrow Connector 485">
            <a:extLst>
              <a:ext uri="{FF2B5EF4-FFF2-40B4-BE49-F238E27FC236}">
                <a16:creationId xmlns:a16="http://schemas.microsoft.com/office/drawing/2014/main" id="{F7BC817D-0129-4648-8DEC-FFA710730187}"/>
              </a:ext>
            </a:extLst>
          </p:cNvPr>
          <p:cNvCxnSpPr>
            <a:cxnSpLocks/>
            <a:endCxn id="118" idx="3"/>
          </p:cNvCxnSpPr>
          <p:nvPr/>
        </p:nvCxnSpPr>
        <p:spPr>
          <a:xfrm rot="5400000">
            <a:off x="4763391" y="3465744"/>
            <a:ext cx="429003" cy="219456"/>
          </a:xfrm>
          <a:prstGeom prst="curvedConnector2">
            <a:avLst/>
          </a:prstGeom>
          <a:noFill/>
          <a:ln w="19050" cap="flat" cmpd="sng" algn="ctr">
            <a:solidFill>
              <a:srgbClr val="CC66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7" name="Straight Arrow Connector 550">
            <a:extLst>
              <a:ext uri="{FF2B5EF4-FFF2-40B4-BE49-F238E27FC236}">
                <a16:creationId xmlns:a16="http://schemas.microsoft.com/office/drawing/2014/main" id="{0F974D4C-54D8-4B69-92A3-5B15151D69C0}"/>
              </a:ext>
            </a:extLst>
          </p:cNvPr>
          <p:cNvCxnSpPr>
            <a:cxnSpLocks/>
            <a:endCxn id="114" idx="0"/>
          </p:cNvCxnSpPr>
          <p:nvPr/>
        </p:nvCxnSpPr>
        <p:spPr>
          <a:xfrm rot="16200000" flipH="1">
            <a:off x="3281968" y="3420875"/>
            <a:ext cx="298721" cy="17891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FCB2F7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8" name="Straight Arrow Connector 481">
            <a:extLst>
              <a:ext uri="{FF2B5EF4-FFF2-40B4-BE49-F238E27FC236}">
                <a16:creationId xmlns:a16="http://schemas.microsoft.com/office/drawing/2014/main" id="{E70BE74C-1909-47EB-AFE8-1DA00359B2BA}"/>
              </a:ext>
            </a:extLst>
          </p:cNvPr>
          <p:cNvCxnSpPr>
            <a:stCxn id="118" idx="3"/>
            <a:endCxn id="117" idx="2"/>
          </p:cNvCxnSpPr>
          <p:nvPr/>
        </p:nvCxnSpPr>
        <p:spPr>
          <a:xfrm flipH="1">
            <a:off x="4420856" y="3789974"/>
            <a:ext cx="447308" cy="130294"/>
          </a:xfrm>
          <a:prstGeom prst="curvedConnector4">
            <a:avLst>
              <a:gd name="adj1" fmla="val -51106"/>
              <a:gd name="adj2" fmla="val 275449"/>
            </a:avLst>
          </a:prstGeom>
          <a:noFill/>
          <a:ln w="19050" cap="flat" cmpd="sng" algn="ctr">
            <a:solidFill>
              <a:srgbClr val="CC66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9" name="Straight Arrow Connector 481">
            <a:extLst>
              <a:ext uri="{FF2B5EF4-FFF2-40B4-BE49-F238E27FC236}">
                <a16:creationId xmlns:a16="http://schemas.microsoft.com/office/drawing/2014/main" id="{B685F13F-458A-43A0-BFB9-45E38C638995}"/>
              </a:ext>
            </a:extLst>
          </p:cNvPr>
          <p:cNvCxnSpPr>
            <a:stCxn id="117" idx="2"/>
            <a:endCxn id="116" idx="2"/>
          </p:cNvCxnSpPr>
          <p:nvPr/>
        </p:nvCxnSpPr>
        <p:spPr>
          <a:xfrm rot="5400000">
            <a:off x="4268919" y="3768333"/>
            <a:ext cx="2" cy="303872"/>
          </a:xfrm>
          <a:prstGeom prst="curvedConnector3">
            <a:avLst>
              <a:gd name="adj1" fmla="val 11430100000"/>
            </a:avLst>
          </a:prstGeom>
          <a:noFill/>
          <a:ln w="19050" cap="flat" cmpd="sng" algn="ctr">
            <a:solidFill>
              <a:srgbClr val="CC66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0" name="Straight Arrow Connector 471">
            <a:extLst>
              <a:ext uri="{FF2B5EF4-FFF2-40B4-BE49-F238E27FC236}">
                <a16:creationId xmlns:a16="http://schemas.microsoft.com/office/drawing/2014/main" id="{C16742BC-88AB-409A-8966-F0674076E4D0}"/>
              </a:ext>
            </a:extLst>
          </p:cNvPr>
          <p:cNvCxnSpPr>
            <a:cxnSpLocks/>
            <a:endCxn id="116" idx="0"/>
          </p:cNvCxnSpPr>
          <p:nvPr/>
        </p:nvCxnSpPr>
        <p:spPr>
          <a:xfrm rot="16200000" flipH="1">
            <a:off x="3841525" y="3384236"/>
            <a:ext cx="290326" cy="260591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70AD47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1" name="Straight Arrow Connector 481">
            <a:extLst>
              <a:ext uri="{FF2B5EF4-FFF2-40B4-BE49-F238E27FC236}">
                <a16:creationId xmlns:a16="http://schemas.microsoft.com/office/drawing/2014/main" id="{A7797313-54BE-4637-8A9D-8B01B700B5B2}"/>
              </a:ext>
            </a:extLst>
          </p:cNvPr>
          <p:cNvCxnSpPr>
            <a:stCxn id="116" idx="2"/>
            <a:endCxn id="115" idx="2"/>
          </p:cNvCxnSpPr>
          <p:nvPr/>
        </p:nvCxnSpPr>
        <p:spPr>
          <a:xfrm rot="5400000" flipH="1">
            <a:off x="3966083" y="3769369"/>
            <a:ext cx="4" cy="301799"/>
          </a:xfrm>
          <a:prstGeom prst="curvedConnector3">
            <a:avLst>
              <a:gd name="adj1" fmla="val -5715000000"/>
            </a:avLst>
          </a:prstGeom>
          <a:noFill/>
          <a:ln w="19050" cap="flat" cmpd="sng" algn="ctr">
            <a:solidFill>
              <a:srgbClr val="CC66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2" name="Straight Arrow Connector 467">
            <a:extLst>
              <a:ext uri="{FF2B5EF4-FFF2-40B4-BE49-F238E27FC236}">
                <a16:creationId xmlns:a16="http://schemas.microsoft.com/office/drawing/2014/main" id="{5FB2C224-6326-4D39-A30B-C7A3C06D96EB}"/>
              </a:ext>
            </a:extLst>
          </p:cNvPr>
          <p:cNvCxnSpPr>
            <a:cxnSpLocks/>
            <a:stCxn id="6" idx="0"/>
            <a:endCxn id="117" idx="0"/>
          </p:cNvCxnSpPr>
          <p:nvPr/>
        </p:nvCxnSpPr>
        <p:spPr>
          <a:xfrm rot="16200000" flipH="1">
            <a:off x="4241340" y="3480178"/>
            <a:ext cx="55034" cy="303997"/>
          </a:xfrm>
          <a:prstGeom prst="curvedConnector3">
            <a:avLst>
              <a:gd name="adj1" fmla="val -415380"/>
            </a:avLst>
          </a:prstGeom>
          <a:noFill/>
          <a:ln w="1905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166832C-1C97-4923-BEF0-62D21B9D199A}"/>
              </a:ext>
            </a:extLst>
          </p:cNvPr>
          <p:cNvGrpSpPr/>
          <p:nvPr/>
        </p:nvGrpSpPr>
        <p:grpSpPr>
          <a:xfrm>
            <a:off x="3380251" y="3659686"/>
            <a:ext cx="1487913" cy="260584"/>
            <a:chOff x="1768338" y="1325117"/>
            <a:chExt cx="701234" cy="147087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8EBE458F-5D43-4D8A-A46A-7BD37D979977}"/>
                </a:ext>
              </a:extLst>
            </p:cNvPr>
            <p:cNvSpPr/>
            <p:nvPr/>
          </p:nvSpPr>
          <p:spPr>
            <a:xfrm>
              <a:off x="1768338" y="1325120"/>
              <a:ext cx="132462" cy="147082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5838" tIns="32919" rIns="65838" bIns="329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8694F6A-52EA-4B64-ABD5-B151EA0DF21F}"/>
                </a:ext>
              </a:extLst>
            </p:cNvPr>
            <p:cNvSpPr/>
            <p:nvPr/>
          </p:nvSpPr>
          <p:spPr>
            <a:xfrm>
              <a:off x="1901966" y="1325120"/>
              <a:ext cx="142701" cy="147082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5838" tIns="32919" rIns="65838" bIns="329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1B09AB93-9C1D-4D04-9C11-8772430C1374}"/>
                </a:ext>
              </a:extLst>
            </p:cNvPr>
            <p:cNvSpPr/>
            <p:nvPr/>
          </p:nvSpPr>
          <p:spPr>
            <a:xfrm>
              <a:off x="2044200" y="1325122"/>
              <a:ext cx="142701" cy="147082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5838" tIns="32919" rIns="65838" bIns="329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F79CE85-DD69-4D6A-A2AF-A255E9B3D173}"/>
                </a:ext>
              </a:extLst>
            </p:cNvPr>
            <p:cNvSpPr/>
            <p:nvPr/>
          </p:nvSpPr>
          <p:spPr>
            <a:xfrm>
              <a:off x="2187411" y="1325121"/>
              <a:ext cx="142701" cy="147082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5838" tIns="32919" rIns="65838" bIns="329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964C749-2F66-4BFE-9400-666081431F89}"/>
                </a:ext>
              </a:extLst>
            </p:cNvPr>
            <p:cNvSpPr/>
            <p:nvPr/>
          </p:nvSpPr>
          <p:spPr>
            <a:xfrm>
              <a:off x="2329994" y="1325117"/>
              <a:ext cx="139578" cy="147082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5838" tIns="32919" rIns="65838" bIns="329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506AD16-5393-4120-8815-4F0BA0DF7DA0}"/>
              </a:ext>
            </a:extLst>
          </p:cNvPr>
          <p:cNvSpPr/>
          <p:nvPr/>
        </p:nvSpPr>
        <p:spPr>
          <a:xfrm rot="16200000">
            <a:off x="2629818" y="5454163"/>
            <a:ext cx="1034383" cy="284846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3900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67572" y="3604659"/>
            <a:ext cx="476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kern="0" dirty="0">
                <a:ln w="6350">
                  <a:noFill/>
                </a:ln>
                <a:solidFill>
                  <a:srgbClr val="FCB2F7"/>
                </a:solidFill>
                <a:latin typeface="Consolas" panose="020B0609020204030204" pitchFamily="49" charset="0"/>
              </a:rPr>
              <a:t>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57127" y="3604659"/>
            <a:ext cx="476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kern="0" dirty="0">
                <a:solidFill>
                  <a:srgbClr val="CC66FF"/>
                </a:solidFill>
                <a:latin typeface="Consolas" panose="020B0609020204030204" pitchFamily="49" charset="0"/>
              </a:rPr>
              <a:t>7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65588" y="3604659"/>
            <a:ext cx="302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kern="0" dirty="0">
                <a:solidFill>
                  <a:srgbClr val="70AD47"/>
                </a:solidFill>
                <a:latin typeface="Consolas" panose="020B0609020204030204" pitchFamily="49" charset="0"/>
              </a:rPr>
              <a:t>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56319" y="3604659"/>
            <a:ext cx="324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kern="0" dirty="0">
                <a:solidFill>
                  <a:srgbClr val="385723"/>
                </a:solidFill>
                <a:latin typeface="Consolas" panose="020B0609020204030204" pitchFamily="49" charset="0"/>
              </a:rPr>
              <a:t>6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0" y="3604659"/>
            <a:ext cx="306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kern="0" dirty="0">
                <a:solidFill>
                  <a:srgbClr val="6699FF"/>
                </a:solidFill>
                <a:latin typeface="Consolas" panose="020B0609020204030204" pitchFamily="49" charset="0"/>
              </a:rPr>
              <a:t>9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48A1F2E-CA87-4D9F-88CC-362B1AD46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9D7B923-D7FD-44E7-B6C6-18847C7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84" name="Right Brace 83">
            <a:extLst>
              <a:ext uri="{FF2B5EF4-FFF2-40B4-BE49-F238E27FC236}">
                <a16:creationId xmlns:a16="http://schemas.microsoft.com/office/drawing/2014/main" id="{09AC0772-756D-4413-A4C1-C0CD2F6D51D4}"/>
              </a:ext>
            </a:extLst>
          </p:cNvPr>
          <p:cNvSpPr/>
          <p:nvPr/>
        </p:nvSpPr>
        <p:spPr>
          <a:xfrm rot="5400000">
            <a:off x="6574733" y="1443067"/>
            <a:ext cx="157307" cy="2449532"/>
          </a:xfrm>
          <a:prstGeom prst="rightBrace">
            <a:avLst>
              <a:gd name="adj1" fmla="val 61992"/>
              <a:gd name="adj2" fmla="val 50000"/>
            </a:avLst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ight Brace 84">
            <a:extLst>
              <a:ext uri="{FF2B5EF4-FFF2-40B4-BE49-F238E27FC236}">
                <a16:creationId xmlns:a16="http://schemas.microsoft.com/office/drawing/2014/main" id="{28ADA11F-6EE0-4AEE-9E8E-C9553B6F64B3}"/>
              </a:ext>
            </a:extLst>
          </p:cNvPr>
          <p:cNvSpPr/>
          <p:nvPr/>
        </p:nvSpPr>
        <p:spPr>
          <a:xfrm rot="5400000">
            <a:off x="9058175" y="1443070"/>
            <a:ext cx="157307" cy="2449532"/>
          </a:xfrm>
          <a:prstGeom prst="rightBrace">
            <a:avLst>
              <a:gd name="adj1" fmla="val 61992"/>
              <a:gd name="adj2" fmla="val 50000"/>
            </a:avLst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ight Brace 90">
            <a:extLst>
              <a:ext uri="{FF2B5EF4-FFF2-40B4-BE49-F238E27FC236}">
                <a16:creationId xmlns:a16="http://schemas.microsoft.com/office/drawing/2014/main" id="{7EFD58DC-359C-4C82-B095-EBEF5EF59DF4}"/>
              </a:ext>
            </a:extLst>
          </p:cNvPr>
          <p:cNvSpPr/>
          <p:nvPr/>
        </p:nvSpPr>
        <p:spPr>
          <a:xfrm rot="5400000">
            <a:off x="1487412" y="1463177"/>
            <a:ext cx="157307" cy="2409313"/>
          </a:xfrm>
          <a:prstGeom prst="rightBrace">
            <a:avLst>
              <a:gd name="adj1" fmla="val 61992"/>
              <a:gd name="adj2" fmla="val 50000"/>
            </a:avLst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DC54C94-58DA-4EE0-9F02-D37AA111FF3D}"/>
              </a:ext>
            </a:extLst>
          </p:cNvPr>
          <p:cNvSpPr txBox="1"/>
          <p:nvPr/>
        </p:nvSpPr>
        <p:spPr>
          <a:xfrm>
            <a:off x="1882744" y="2233769"/>
            <a:ext cx="7787459" cy="4001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…,</a:t>
            </a:r>
            <a:r>
              <a:rPr lang="en-US" sz="20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</a:rPr>
              <a:t>4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,</a:t>
            </a:r>
            <a:r>
              <a:rPr lang="de-AT" sz="20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</a:rPr>
              <a:t>5</a:t>
            </a: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,6,</a:t>
            </a:r>
            <a:r>
              <a:rPr lang="de-AT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onsolas" panose="020B0609020204030204" pitchFamily="49" charset="0"/>
              </a:rPr>
              <a:t>4</a:t>
            </a: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,6,9,9,6,7,</a:t>
            </a:r>
            <a:r>
              <a:rPr lang="de-AT" sz="2000" kern="0" dirty="0">
                <a:solidFill>
                  <a:prstClr val="white">
                    <a:lumMod val="75000"/>
                  </a:prstClr>
                </a:solidFill>
                <a:latin typeface="Consolas" panose="020B0609020204030204" pitchFamily="49" charset="0"/>
              </a:rPr>
              <a:t>3</a:t>
            </a: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,6,9,9,6,7,9,7,8,9,8,2,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…</a:t>
            </a:r>
            <a:endParaRPr kumimoji="0" lang="de-AT" sz="20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onsolas" panose="020B0609020204030204" pitchFamily="49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AA61133-AB9A-4629-8602-A39406FE662C}"/>
              </a:ext>
            </a:extLst>
          </p:cNvPr>
          <p:cNvSpPr/>
          <p:nvPr/>
        </p:nvSpPr>
        <p:spPr>
          <a:xfrm>
            <a:off x="339418" y="2211529"/>
            <a:ext cx="1756494" cy="64239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95A69D58-7E78-46D5-A1D6-5C04511098E9}"/>
              </a:ext>
            </a:extLst>
          </p:cNvPr>
          <p:cNvSpPr/>
          <p:nvPr/>
        </p:nvSpPr>
        <p:spPr>
          <a:xfrm>
            <a:off x="6314023" y="2211529"/>
            <a:ext cx="4149501" cy="90440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Right Brace 161">
            <a:extLst>
              <a:ext uri="{FF2B5EF4-FFF2-40B4-BE49-F238E27FC236}">
                <a16:creationId xmlns:a16="http://schemas.microsoft.com/office/drawing/2014/main" id="{34D1F237-135C-4332-91F0-C977D6A79171}"/>
              </a:ext>
            </a:extLst>
          </p:cNvPr>
          <p:cNvSpPr/>
          <p:nvPr/>
        </p:nvSpPr>
        <p:spPr>
          <a:xfrm rot="5400000">
            <a:off x="4016678" y="1475304"/>
            <a:ext cx="157307" cy="2385061"/>
          </a:xfrm>
          <a:prstGeom prst="rightBrace">
            <a:avLst>
              <a:gd name="adj1" fmla="val 61992"/>
              <a:gd name="adj2" fmla="val 50000"/>
            </a:avLst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E2E958E-1D2B-4F6F-9B47-09677B57A71E}"/>
              </a:ext>
            </a:extLst>
          </p:cNvPr>
          <p:cNvSpPr/>
          <p:nvPr/>
        </p:nvSpPr>
        <p:spPr>
          <a:xfrm rot="16200000">
            <a:off x="1826043" y="2299257"/>
            <a:ext cx="645871" cy="470406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DCFD4A98-6DE2-4B02-BF7F-5BB18CE7C372}"/>
              </a:ext>
            </a:extLst>
          </p:cNvPr>
          <p:cNvSpPr/>
          <p:nvPr/>
        </p:nvSpPr>
        <p:spPr>
          <a:xfrm rot="5400000" flipH="1">
            <a:off x="5684272" y="2394556"/>
            <a:ext cx="836463" cy="470406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21CE7B82-7CFD-415C-8134-663B21773557}"/>
              </a:ext>
            </a:extLst>
          </p:cNvPr>
          <p:cNvGrpSpPr/>
          <p:nvPr/>
        </p:nvGrpSpPr>
        <p:grpSpPr>
          <a:xfrm>
            <a:off x="3490855" y="2847990"/>
            <a:ext cx="1208952" cy="233834"/>
            <a:chOff x="1190685" y="2567807"/>
            <a:chExt cx="1208952" cy="233834"/>
          </a:xfrm>
        </p:grpSpPr>
        <p:sp>
          <p:nvSpPr>
            <p:cNvPr id="166" name="Freeform: Shape 2">
              <a:extLst>
                <a:ext uri="{FF2B5EF4-FFF2-40B4-BE49-F238E27FC236}">
                  <a16:creationId xmlns:a16="http://schemas.microsoft.com/office/drawing/2014/main" id="{7C5DBBEB-3DF9-4C0E-8915-ED66CABF8C9E}"/>
                </a:ext>
              </a:extLst>
            </p:cNvPr>
            <p:cNvSpPr/>
            <p:nvPr/>
          </p:nvSpPr>
          <p:spPr>
            <a:xfrm>
              <a:off x="1190685" y="257117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: Shape 2">
              <a:extLst>
                <a:ext uri="{FF2B5EF4-FFF2-40B4-BE49-F238E27FC236}">
                  <a16:creationId xmlns:a16="http://schemas.microsoft.com/office/drawing/2014/main" id="{2FE879A6-54B1-4CAC-9CC1-8D8F1CC4B9A1}"/>
                </a:ext>
              </a:extLst>
            </p:cNvPr>
            <p:cNvSpPr/>
            <p:nvPr/>
          </p:nvSpPr>
          <p:spPr>
            <a:xfrm>
              <a:off x="1474126" y="257235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: Shape 2">
              <a:extLst>
                <a:ext uri="{FF2B5EF4-FFF2-40B4-BE49-F238E27FC236}">
                  <a16:creationId xmlns:a16="http://schemas.microsoft.com/office/drawing/2014/main" id="{4567519D-149A-471A-9CD3-6B696206C330}"/>
                </a:ext>
              </a:extLst>
            </p:cNvPr>
            <p:cNvSpPr/>
            <p:nvPr/>
          </p:nvSpPr>
          <p:spPr>
            <a:xfrm>
              <a:off x="1757968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: Shape 2">
              <a:extLst>
                <a:ext uri="{FF2B5EF4-FFF2-40B4-BE49-F238E27FC236}">
                  <a16:creationId xmlns:a16="http://schemas.microsoft.com/office/drawing/2014/main" id="{FA3C4582-BA9F-4D66-B249-E52050CCE23F}"/>
                </a:ext>
              </a:extLst>
            </p:cNvPr>
            <p:cNvSpPr/>
            <p:nvPr/>
          </p:nvSpPr>
          <p:spPr>
            <a:xfrm>
              <a:off x="2041408" y="256898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: Shape 2">
              <a:extLst>
                <a:ext uri="{FF2B5EF4-FFF2-40B4-BE49-F238E27FC236}">
                  <a16:creationId xmlns:a16="http://schemas.microsoft.com/office/drawing/2014/main" id="{EA9309B9-8FCE-4C4E-8F98-951D7790A550}"/>
                </a:ext>
              </a:extLst>
            </p:cNvPr>
            <p:cNvSpPr/>
            <p:nvPr/>
          </p:nvSpPr>
          <p:spPr>
            <a:xfrm>
              <a:off x="2324962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E32A3A9-8AC2-4CEB-BC43-44DD159A0E87}"/>
              </a:ext>
            </a:extLst>
          </p:cNvPr>
          <p:cNvSpPr/>
          <p:nvPr/>
        </p:nvSpPr>
        <p:spPr>
          <a:xfrm>
            <a:off x="2902800" y="3042085"/>
            <a:ext cx="238506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4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,</a:t>
            </a:r>
            <a:r>
              <a:rPr kumimoji="0" lang="de-AT" b="0" i="0" u="none" strike="noStrike" kern="0" cap="none" spc="0" normalizeH="0" baseline="0" noProof="0" dirty="0">
                <a:ln w="6350">
                  <a:noFill/>
                </a:ln>
                <a:solidFill>
                  <a:srgbClr val="FCB2F7"/>
                </a:solidFill>
                <a:effectLst/>
                <a:uLnTx/>
                <a:uFillTx/>
                <a:latin typeface="Consolas" panose="020B0609020204030204" pitchFamily="49" charset="0"/>
              </a:rPr>
              <a:t>5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,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Consolas" panose="020B0609020204030204" pitchFamily="49" charset="0"/>
              </a:rPr>
              <a:t>6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,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nsolas" panose="020B0609020204030204" pitchFamily="49" charset="0"/>
              </a:rPr>
              <a:t>4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,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6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,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Consolas" panose="020B0609020204030204" pitchFamily="49" charset="0"/>
              </a:rPr>
              <a:t>9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,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9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,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6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nsolas" panose="020B0609020204030204" pitchFamily="49" charset="0"/>
              </a:rPr>
              <a:t>,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nsolas" panose="020B0609020204030204" pitchFamily="49" charset="0"/>
              </a:rPr>
              <a:t>7</a:t>
            </a:r>
            <a:endParaRPr kumimoji="0" lang="de-AT" b="0" i="0" u="none" strike="noStrike" kern="0" cap="none" spc="0" normalizeH="0" baseline="0" noProof="0" dirty="0">
              <a:ln>
                <a:noFill/>
              </a:ln>
              <a:solidFill>
                <a:srgbClr val="CC66FF"/>
              </a:solidFill>
              <a:effectLst/>
              <a:uLnTx/>
              <a:uFillTx/>
            </a:endParaRP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A124F2D2-A14F-4E03-9B6D-78A994DC8739}"/>
              </a:ext>
            </a:extLst>
          </p:cNvPr>
          <p:cNvGrpSpPr/>
          <p:nvPr/>
        </p:nvGrpSpPr>
        <p:grpSpPr>
          <a:xfrm rot="5400000">
            <a:off x="990637" y="3949147"/>
            <a:ext cx="968161" cy="1705670"/>
            <a:chOff x="1467506" y="3874113"/>
            <a:chExt cx="379691" cy="1705670"/>
          </a:xfrm>
        </p:grpSpPr>
        <p:sp>
          <p:nvSpPr>
            <p:cNvPr id="158" name="Rectangle 52">
              <a:extLst>
                <a:ext uri="{FF2B5EF4-FFF2-40B4-BE49-F238E27FC236}">
                  <a16:creationId xmlns:a16="http://schemas.microsoft.com/office/drawing/2014/main" id="{C7A3FE3B-5396-41A3-AA9E-A6B93C41F4C3}"/>
                </a:ext>
              </a:extLst>
            </p:cNvPr>
            <p:cNvSpPr/>
            <p:nvPr/>
          </p:nvSpPr>
          <p:spPr>
            <a:xfrm rot="16200000" flipH="1">
              <a:off x="804519" y="4537104"/>
              <a:ext cx="1705668" cy="37968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Transformed Vertices</a:t>
              </a:r>
              <a:endParaRPr kumimoji="0" lang="de-AT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9" name="Rectangle 141">
              <a:extLst>
                <a:ext uri="{FF2B5EF4-FFF2-40B4-BE49-F238E27FC236}">
                  <a16:creationId xmlns:a16="http://schemas.microsoft.com/office/drawing/2014/main" id="{8F1BB8C6-C98E-4E3B-92A7-CF5CDB7DCC01}"/>
                </a:ext>
              </a:extLst>
            </p:cNvPr>
            <p:cNvSpPr/>
            <p:nvPr/>
          </p:nvSpPr>
          <p:spPr>
            <a:xfrm rot="16200000" flipH="1">
              <a:off x="804516" y="4537103"/>
              <a:ext cx="1705669" cy="379690"/>
            </a:xfrm>
            <a:prstGeom prst="roundRect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</p:grpSp>
      <p:cxnSp>
        <p:nvCxnSpPr>
          <p:cNvPr id="161" name="Straight Arrow Connector 406">
            <a:extLst>
              <a:ext uri="{FF2B5EF4-FFF2-40B4-BE49-F238E27FC236}">
                <a16:creationId xmlns:a16="http://schemas.microsoft.com/office/drawing/2014/main" id="{72856131-5F3B-40A6-9209-07E35CECD61F}"/>
              </a:ext>
            </a:extLst>
          </p:cNvPr>
          <p:cNvCxnSpPr>
            <a:cxnSpLocks/>
            <a:stCxn id="156" idx="3"/>
            <a:endCxn id="131" idx="0"/>
          </p:cNvCxnSpPr>
          <p:nvPr/>
        </p:nvCxnSpPr>
        <p:spPr>
          <a:xfrm rot="10800000" flipV="1">
            <a:off x="3004588" y="3784730"/>
            <a:ext cx="262323" cy="1811855"/>
          </a:xfrm>
          <a:prstGeom prst="bentConnector3">
            <a:avLst>
              <a:gd name="adj1" fmla="val 1075967"/>
            </a:avLst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ysDot"/>
            <a:round/>
            <a:headEnd type="none" w="sm" len="sm"/>
            <a:tailEnd type="triangle" w="med" len="med"/>
          </a:ln>
          <a:effectLst/>
        </p:spPr>
      </p:cxnSp>
      <p:cxnSp>
        <p:nvCxnSpPr>
          <p:cNvPr id="172" name="Straight Arrow Connector 406">
            <a:extLst>
              <a:ext uri="{FF2B5EF4-FFF2-40B4-BE49-F238E27FC236}">
                <a16:creationId xmlns:a16="http://schemas.microsoft.com/office/drawing/2014/main" id="{0F17335D-20C0-4256-8BCF-A2551B36DAEC}"/>
              </a:ext>
            </a:extLst>
          </p:cNvPr>
          <p:cNvCxnSpPr>
            <a:cxnSpLocks/>
            <a:stCxn id="159" idx="2"/>
          </p:cNvCxnSpPr>
          <p:nvPr/>
        </p:nvCxnSpPr>
        <p:spPr>
          <a:xfrm rot="16200000" flipH="1">
            <a:off x="2147549" y="4613226"/>
            <a:ext cx="181566" cy="1527230"/>
          </a:xfrm>
          <a:prstGeom prst="bentConnector2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ysDot"/>
            <a:round/>
            <a:headEnd type="none" w="sm" len="sm"/>
            <a:tailEnd type="triangle" w="med" len="med"/>
          </a:ln>
          <a:effectLst/>
        </p:spPr>
      </p:cxnSp>
      <p:cxnSp>
        <p:nvCxnSpPr>
          <p:cNvPr id="173" name="Straight Arrow Connector 406">
            <a:extLst>
              <a:ext uri="{FF2B5EF4-FFF2-40B4-BE49-F238E27FC236}">
                <a16:creationId xmlns:a16="http://schemas.microsoft.com/office/drawing/2014/main" id="{C9CE6778-8E4D-4EDB-8B58-DCECFBA03776}"/>
              </a:ext>
            </a:extLst>
          </p:cNvPr>
          <p:cNvCxnSpPr>
            <a:cxnSpLocks/>
            <a:stCxn id="183" idx="1"/>
            <a:endCxn id="159" idx="1"/>
          </p:cNvCxnSpPr>
          <p:nvPr/>
        </p:nvCxnSpPr>
        <p:spPr>
          <a:xfrm rot="10800000" flipV="1">
            <a:off x="2327553" y="4628781"/>
            <a:ext cx="1021691" cy="173198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ysDot"/>
            <a:round/>
            <a:headEnd type="none" w="sm" len="sm"/>
            <a:tailEnd type="triangle" w="med" len="med"/>
          </a:ln>
          <a:effectLst/>
        </p:spPr>
      </p:cxn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4C52CD-41E6-4CCC-A6B5-496A4C01A352}"/>
              </a:ext>
            </a:extLst>
          </p:cNvPr>
          <p:cNvGrpSpPr/>
          <p:nvPr/>
        </p:nvGrpSpPr>
        <p:grpSpPr>
          <a:xfrm>
            <a:off x="7191270" y="4968410"/>
            <a:ext cx="2106865" cy="1156983"/>
            <a:chOff x="6874747" y="4971381"/>
            <a:chExt cx="2106865" cy="1156983"/>
          </a:xfrm>
        </p:grpSpPr>
        <p:sp>
          <p:nvSpPr>
            <p:cNvPr id="175" name="Freeform: Shape 2">
              <a:extLst>
                <a:ext uri="{FF2B5EF4-FFF2-40B4-BE49-F238E27FC236}">
                  <a16:creationId xmlns:a16="http://schemas.microsoft.com/office/drawing/2014/main" id="{16C75946-069D-407B-BF0A-45504E4F04C8}"/>
                </a:ext>
              </a:extLst>
            </p:cNvPr>
            <p:cNvSpPr/>
            <p:nvPr/>
          </p:nvSpPr>
          <p:spPr>
            <a:xfrm>
              <a:off x="6999410" y="5010626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B8BAF72-2F11-4AED-BABD-FB5EA65F7721}"/>
                </a:ext>
              </a:extLst>
            </p:cNvPr>
            <p:cNvSpPr/>
            <p:nvPr/>
          </p:nvSpPr>
          <p:spPr>
            <a:xfrm>
              <a:off x="6910747" y="5396139"/>
              <a:ext cx="252000" cy="252000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29F030BF-D99E-4DB2-8215-57BC9911D8D3}"/>
                </a:ext>
              </a:extLst>
            </p:cNvPr>
            <p:cNvSpPr txBox="1"/>
            <p:nvPr/>
          </p:nvSpPr>
          <p:spPr>
            <a:xfrm>
              <a:off x="7172800" y="4971381"/>
              <a:ext cx="131525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/>
                <a:t>thread</a:t>
              </a:r>
              <a:endParaRPr lang="de-AT" sz="1400" dirty="0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8680FB6E-6E3F-4F75-8C31-EA6610E5EF8F}"/>
                </a:ext>
              </a:extLst>
            </p:cNvPr>
            <p:cNvSpPr txBox="1"/>
            <p:nvPr/>
          </p:nvSpPr>
          <p:spPr>
            <a:xfrm>
              <a:off x="7172800" y="5367045"/>
              <a:ext cx="131525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/>
                <a:t>register</a:t>
              </a:r>
              <a:endParaRPr lang="de-AT" sz="1400" dirty="0"/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16C255E5-B7EA-4968-A8A7-F9F8A7B6A257}"/>
                </a:ext>
              </a:extLst>
            </p:cNvPr>
            <p:cNvGrpSpPr/>
            <p:nvPr/>
          </p:nvGrpSpPr>
          <p:grpSpPr>
            <a:xfrm rot="5400000">
              <a:off x="6874747" y="5804364"/>
              <a:ext cx="324000" cy="324000"/>
              <a:chOff x="1467506" y="3874113"/>
              <a:chExt cx="379690" cy="1705671"/>
            </a:xfrm>
          </p:grpSpPr>
          <p:sp>
            <p:nvSpPr>
              <p:cNvPr id="181" name="Rectangle 52">
                <a:extLst>
                  <a:ext uri="{FF2B5EF4-FFF2-40B4-BE49-F238E27FC236}">
                    <a16:creationId xmlns:a16="http://schemas.microsoft.com/office/drawing/2014/main" id="{A5F61EF8-4418-43EE-895D-C42399DAE0DF}"/>
                  </a:ext>
                </a:extLst>
              </p:cNvPr>
              <p:cNvSpPr/>
              <p:nvPr/>
            </p:nvSpPr>
            <p:spPr>
              <a:xfrm rot="16200000" flipH="1">
                <a:off x="804518" y="4537105"/>
                <a:ext cx="1705668" cy="37968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2" name="Rectangle 141">
                <a:extLst>
                  <a:ext uri="{FF2B5EF4-FFF2-40B4-BE49-F238E27FC236}">
                    <a16:creationId xmlns:a16="http://schemas.microsoft.com/office/drawing/2014/main" id="{B93E0038-E99E-41E5-A5BA-1F42BAA9EAA5}"/>
                  </a:ext>
                </a:extLst>
              </p:cNvPr>
              <p:cNvSpPr/>
              <p:nvPr/>
            </p:nvSpPr>
            <p:spPr>
              <a:xfrm rot="16200000" flipH="1">
                <a:off x="804516" y="4537103"/>
                <a:ext cx="1705669" cy="379690"/>
              </a:xfrm>
              <a:prstGeom prst="roundRect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23BA3095-015B-4025-8FF6-A72D4DF6A561}"/>
                </a:ext>
              </a:extLst>
            </p:cNvPr>
            <p:cNvSpPr txBox="1"/>
            <p:nvPr/>
          </p:nvSpPr>
          <p:spPr>
            <a:xfrm>
              <a:off x="7172800" y="5812446"/>
              <a:ext cx="180881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/>
                <a:t>shared memory</a:t>
              </a:r>
              <a:endParaRPr lang="de-AT" sz="1400" dirty="0"/>
            </a:p>
          </p:txBody>
        </p:sp>
      </p:grpSp>
      <p:sp>
        <p:nvSpPr>
          <p:cNvPr id="183" name="Rectangle 182">
            <a:extLst>
              <a:ext uri="{FF2B5EF4-FFF2-40B4-BE49-F238E27FC236}">
                <a16:creationId xmlns:a16="http://schemas.microsoft.com/office/drawing/2014/main" id="{D9C6CD2D-1293-458D-802F-D91719E12066}"/>
              </a:ext>
            </a:extLst>
          </p:cNvPr>
          <p:cNvSpPr/>
          <p:nvPr/>
        </p:nvSpPr>
        <p:spPr>
          <a:xfrm>
            <a:off x="3349243" y="4478734"/>
            <a:ext cx="1497902" cy="30009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 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 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6699FF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 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 </a:t>
            </a:r>
            <a:r>
              <a:rPr kumimoji="0" lang="de-AT" b="0" i="0" u="none" strike="noStrike" kern="0" cap="none" spc="0" normalizeH="0" baseline="0" noProof="0" dirty="0">
                <a:ln>
                  <a:noFill/>
                </a:ln>
                <a:solidFill>
                  <a:srgbClr val="FCB2F7"/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rPr>
              <a:t>●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124A99E8-750E-4A46-8BCE-941DBA62E876}"/>
              </a:ext>
            </a:extLst>
          </p:cNvPr>
          <p:cNvGrpSpPr/>
          <p:nvPr/>
        </p:nvGrpSpPr>
        <p:grpSpPr>
          <a:xfrm>
            <a:off x="3490855" y="4241401"/>
            <a:ext cx="1208952" cy="233834"/>
            <a:chOff x="1190685" y="2567807"/>
            <a:chExt cx="1208952" cy="233834"/>
          </a:xfrm>
        </p:grpSpPr>
        <p:sp>
          <p:nvSpPr>
            <p:cNvPr id="198" name="Freeform: Shape 2">
              <a:extLst>
                <a:ext uri="{FF2B5EF4-FFF2-40B4-BE49-F238E27FC236}">
                  <a16:creationId xmlns:a16="http://schemas.microsoft.com/office/drawing/2014/main" id="{C2FEBD5E-5D1F-48D5-9746-EA1975266F21}"/>
                </a:ext>
              </a:extLst>
            </p:cNvPr>
            <p:cNvSpPr/>
            <p:nvPr/>
          </p:nvSpPr>
          <p:spPr>
            <a:xfrm>
              <a:off x="1190685" y="257117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: Shape 2">
              <a:extLst>
                <a:ext uri="{FF2B5EF4-FFF2-40B4-BE49-F238E27FC236}">
                  <a16:creationId xmlns:a16="http://schemas.microsoft.com/office/drawing/2014/main" id="{B00B3995-003C-4533-B32D-30A786B5BDEA}"/>
                </a:ext>
              </a:extLst>
            </p:cNvPr>
            <p:cNvSpPr/>
            <p:nvPr/>
          </p:nvSpPr>
          <p:spPr>
            <a:xfrm>
              <a:off x="1474126" y="257235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: Shape 2">
              <a:extLst>
                <a:ext uri="{FF2B5EF4-FFF2-40B4-BE49-F238E27FC236}">
                  <a16:creationId xmlns:a16="http://schemas.microsoft.com/office/drawing/2014/main" id="{1840577D-795A-4330-807A-F8BF62A84235}"/>
                </a:ext>
              </a:extLst>
            </p:cNvPr>
            <p:cNvSpPr/>
            <p:nvPr/>
          </p:nvSpPr>
          <p:spPr>
            <a:xfrm>
              <a:off x="1757968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: Shape 2">
              <a:extLst>
                <a:ext uri="{FF2B5EF4-FFF2-40B4-BE49-F238E27FC236}">
                  <a16:creationId xmlns:a16="http://schemas.microsoft.com/office/drawing/2014/main" id="{B57E3042-E226-4365-99C7-9841AF1EEE36}"/>
                </a:ext>
              </a:extLst>
            </p:cNvPr>
            <p:cNvSpPr/>
            <p:nvPr/>
          </p:nvSpPr>
          <p:spPr>
            <a:xfrm>
              <a:off x="2041408" y="2568983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: Shape 2">
              <a:extLst>
                <a:ext uri="{FF2B5EF4-FFF2-40B4-BE49-F238E27FC236}">
                  <a16:creationId xmlns:a16="http://schemas.microsoft.com/office/drawing/2014/main" id="{20A23C71-03AB-4321-BC1D-5374193DCB8C}"/>
                </a:ext>
              </a:extLst>
            </p:cNvPr>
            <p:cNvSpPr/>
            <p:nvPr/>
          </p:nvSpPr>
          <p:spPr>
            <a:xfrm>
              <a:off x="2324962" y="2567807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C5C9BF7C-3515-418B-A852-F52134AFB685}"/>
              </a:ext>
            </a:extLst>
          </p:cNvPr>
          <p:cNvGrpSpPr/>
          <p:nvPr/>
        </p:nvGrpSpPr>
        <p:grpSpPr>
          <a:xfrm>
            <a:off x="3180383" y="5304803"/>
            <a:ext cx="572441" cy="611854"/>
            <a:chOff x="2722711" y="4828992"/>
            <a:chExt cx="572441" cy="611854"/>
          </a:xfrm>
        </p:grpSpPr>
        <p:sp>
          <p:nvSpPr>
            <p:cNvPr id="204" name="Isosceles Triangle 203">
              <a:extLst>
                <a:ext uri="{FF2B5EF4-FFF2-40B4-BE49-F238E27FC236}">
                  <a16:creationId xmlns:a16="http://schemas.microsoft.com/office/drawing/2014/main" id="{67EAF4BC-B0B4-465D-9999-8D2E6CDBE13D}"/>
                </a:ext>
              </a:extLst>
            </p:cNvPr>
            <p:cNvSpPr/>
            <p:nvPr/>
          </p:nvSpPr>
          <p:spPr>
            <a:xfrm rot="20813880">
              <a:off x="2722711" y="4920275"/>
              <a:ext cx="459510" cy="401003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D6FFC680-5275-4DD9-8D28-59C0CC0C1201}"/>
                </a:ext>
              </a:extLst>
            </p:cNvPr>
            <p:cNvSpPr/>
            <p:nvPr/>
          </p:nvSpPr>
          <p:spPr>
            <a:xfrm rot="19620762">
              <a:off x="3203160" y="5230139"/>
              <a:ext cx="91992" cy="9993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2C72FAD3-B196-4D87-897A-75081992E22F}"/>
                </a:ext>
              </a:extLst>
            </p:cNvPr>
            <p:cNvSpPr/>
            <p:nvPr/>
          </p:nvSpPr>
          <p:spPr>
            <a:xfrm rot="19620762">
              <a:off x="2867426" y="4828992"/>
              <a:ext cx="151518" cy="234070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6699FF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A8BCADC1-4F91-40D8-BEF7-D1CA3F944457}"/>
                </a:ext>
              </a:extLst>
            </p:cNvPr>
            <p:cNvSpPr/>
            <p:nvPr/>
          </p:nvSpPr>
          <p:spPr>
            <a:xfrm rot="19620762">
              <a:off x="2762745" y="5340910"/>
              <a:ext cx="91992" cy="9993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8FA47A7B-94B5-4FFB-B233-27489061F87C}"/>
              </a:ext>
            </a:extLst>
          </p:cNvPr>
          <p:cNvGrpSpPr/>
          <p:nvPr/>
        </p:nvGrpSpPr>
        <p:grpSpPr>
          <a:xfrm>
            <a:off x="4445219" y="5250680"/>
            <a:ext cx="551318" cy="614621"/>
            <a:chOff x="3311263" y="4855689"/>
            <a:chExt cx="551318" cy="614621"/>
          </a:xfrm>
        </p:grpSpPr>
        <p:sp>
          <p:nvSpPr>
            <p:cNvPr id="209" name="Isosceles Triangle 208">
              <a:extLst>
                <a:ext uri="{FF2B5EF4-FFF2-40B4-BE49-F238E27FC236}">
                  <a16:creationId xmlns:a16="http://schemas.microsoft.com/office/drawing/2014/main" id="{F29146B2-DFD5-49F8-869B-CD55EABE6D67}"/>
                </a:ext>
              </a:extLst>
            </p:cNvPr>
            <p:cNvSpPr/>
            <p:nvPr/>
          </p:nvSpPr>
          <p:spPr>
            <a:xfrm rot="2949919">
              <a:off x="3432325" y="4884940"/>
              <a:ext cx="459508" cy="401005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C312A7F-B2B8-49E0-AFBD-BCB608BC7484}"/>
                </a:ext>
              </a:extLst>
            </p:cNvPr>
            <p:cNvSpPr/>
            <p:nvPr/>
          </p:nvSpPr>
          <p:spPr>
            <a:xfrm rot="1756801">
              <a:off x="3611830" y="5370373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lvl="0" algn="ctr" defTabSz="914400">
                <a:lnSpc>
                  <a:spcPct val="50000"/>
                </a:lnSpc>
                <a:defRPr/>
              </a:pPr>
              <a:r>
                <a:rPr lang="de-AT" kern="0" dirty="0">
                  <a:solidFill>
                    <a:srgbClr val="FCB2F7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latin typeface="Consolas" panose="020B0609020204030204" pitchFamily="49" charset="0"/>
                </a:rPr>
                <a:t>●</a:t>
              </a:r>
              <a:endParaRPr kumimoji="0" lang="de-AT" b="0" i="0" u="none" strike="noStrike" kern="0" cap="none" spc="30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3FE175E0-70E5-47DA-9861-93FD32246373}"/>
                </a:ext>
              </a:extLst>
            </p:cNvPr>
            <p:cNvSpPr/>
            <p:nvPr/>
          </p:nvSpPr>
          <p:spPr>
            <a:xfrm rot="1756801">
              <a:off x="3311263" y="5026472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6699FF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B24B6DC6-4A5A-4799-825A-52C9B40B804E}"/>
                </a:ext>
              </a:extLst>
            </p:cNvPr>
            <p:cNvSpPr/>
            <p:nvPr/>
          </p:nvSpPr>
          <p:spPr>
            <a:xfrm rot="1756801">
              <a:off x="3764468" y="4945149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70AD47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5F1ECB2A-8CD7-4EAB-A3B8-12E30C0D7428}"/>
              </a:ext>
            </a:extLst>
          </p:cNvPr>
          <p:cNvGrpSpPr/>
          <p:nvPr/>
        </p:nvGrpSpPr>
        <p:grpSpPr>
          <a:xfrm rot="5043774">
            <a:off x="3847801" y="5303419"/>
            <a:ext cx="551318" cy="614621"/>
            <a:chOff x="3311263" y="4855689"/>
            <a:chExt cx="551318" cy="614621"/>
          </a:xfrm>
        </p:grpSpPr>
        <p:sp>
          <p:nvSpPr>
            <p:cNvPr id="214" name="Isosceles Triangle 213">
              <a:extLst>
                <a:ext uri="{FF2B5EF4-FFF2-40B4-BE49-F238E27FC236}">
                  <a16:creationId xmlns:a16="http://schemas.microsoft.com/office/drawing/2014/main" id="{0EDDB0FA-0D0B-4D07-8C9A-DDC8C0DB8C40}"/>
                </a:ext>
              </a:extLst>
            </p:cNvPr>
            <p:cNvSpPr/>
            <p:nvPr/>
          </p:nvSpPr>
          <p:spPr>
            <a:xfrm rot="2949919">
              <a:off x="3432325" y="4884940"/>
              <a:ext cx="459508" cy="401005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DD06413-31ED-4868-A083-DB75455C5F25}"/>
                </a:ext>
              </a:extLst>
            </p:cNvPr>
            <p:cNvSpPr/>
            <p:nvPr/>
          </p:nvSpPr>
          <p:spPr>
            <a:xfrm rot="1756801">
              <a:off x="3611830" y="5370373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lvl="0" algn="ctr" defTabSz="914400">
                <a:lnSpc>
                  <a:spcPct val="50000"/>
                </a:lnSpc>
                <a:defRPr/>
              </a:pPr>
              <a:r>
                <a:rPr lang="de-AT" kern="0" dirty="0">
                  <a:solidFill>
                    <a:srgbClr val="FCB2F7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latin typeface="Consolas" panose="020B0609020204030204" pitchFamily="49" charset="0"/>
                </a:rPr>
                <a:t>●</a:t>
              </a:r>
              <a:endParaRPr kumimoji="0" lang="de-AT" b="0" i="0" u="none" strike="noStrike" kern="0" cap="none" spc="30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114300" dist="63500" dir="2700000" algn="tl">
                    <a:srgbClr val="000000">
                      <a:alpha val="77000"/>
                    </a:srgbClr>
                  </a:outerShdw>
                </a:effectLst>
                <a:uLnTx/>
                <a:uFillTx/>
                <a:latin typeface="Consolas" panose="020B0609020204030204" pitchFamily="49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033689DD-6D74-4EBA-A87F-0ED8A0AA3F12}"/>
                </a:ext>
              </a:extLst>
            </p:cNvPr>
            <p:cNvSpPr/>
            <p:nvPr/>
          </p:nvSpPr>
          <p:spPr>
            <a:xfrm rot="1756801">
              <a:off x="3311263" y="5026472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6699FF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2AACA664-E44F-4F08-9298-5979818E3B7C}"/>
                </a:ext>
              </a:extLst>
            </p:cNvPr>
            <p:cNvSpPr/>
            <p:nvPr/>
          </p:nvSpPr>
          <p:spPr>
            <a:xfrm rot="1756801">
              <a:off x="3764468" y="4945149"/>
              <a:ext cx="91992" cy="999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b="0" i="0" u="none" strike="noStrike" kern="0" cap="none" spc="30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114300" dist="63500" dir="2700000" algn="tl">
                      <a:srgbClr val="000000">
                        <a:alpha val="77000"/>
                      </a:srgbClr>
                    </a:outerShdw>
                  </a:effectLst>
                  <a:uLnTx/>
                  <a:uFillTx/>
                  <a:latin typeface="Consolas" panose="020B0609020204030204" pitchFamily="49" charset="0"/>
                </a:rPr>
                <a:t>●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7FCE5B4C-A8F3-4B2F-925C-C556A26064FF}"/>
              </a:ext>
            </a:extLst>
          </p:cNvPr>
          <p:cNvGrpSpPr/>
          <p:nvPr/>
        </p:nvGrpSpPr>
        <p:grpSpPr>
          <a:xfrm>
            <a:off x="3496252" y="4898486"/>
            <a:ext cx="1198155" cy="229288"/>
            <a:chOff x="3643432" y="5388305"/>
            <a:chExt cx="1198155" cy="229288"/>
          </a:xfrm>
        </p:grpSpPr>
        <p:sp>
          <p:nvSpPr>
            <p:cNvPr id="219" name="Freeform: Shape 2">
              <a:extLst>
                <a:ext uri="{FF2B5EF4-FFF2-40B4-BE49-F238E27FC236}">
                  <a16:creationId xmlns:a16="http://schemas.microsoft.com/office/drawing/2014/main" id="{2E1424B6-0CC0-4743-9D6F-C4720260A7C8}"/>
                </a:ext>
              </a:extLst>
            </p:cNvPr>
            <p:cNvSpPr/>
            <p:nvPr/>
          </p:nvSpPr>
          <p:spPr>
            <a:xfrm>
              <a:off x="3643432" y="5388305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: Shape 2">
              <a:extLst>
                <a:ext uri="{FF2B5EF4-FFF2-40B4-BE49-F238E27FC236}">
                  <a16:creationId xmlns:a16="http://schemas.microsoft.com/office/drawing/2014/main" id="{45E7472C-21E9-4E9B-BF7B-5EEBE31AF47D}"/>
                </a:ext>
              </a:extLst>
            </p:cNvPr>
            <p:cNvSpPr/>
            <p:nvPr/>
          </p:nvSpPr>
          <p:spPr>
            <a:xfrm>
              <a:off x="4218871" y="5388305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: Shape 2">
              <a:extLst>
                <a:ext uri="{FF2B5EF4-FFF2-40B4-BE49-F238E27FC236}">
                  <a16:creationId xmlns:a16="http://schemas.microsoft.com/office/drawing/2014/main" id="{A20CA8FB-83D5-4DBF-9CCF-B734A505136B}"/>
                </a:ext>
              </a:extLst>
            </p:cNvPr>
            <p:cNvSpPr/>
            <p:nvPr/>
          </p:nvSpPr>
          <p:spPr>
            <a:xfrm>
              <a:off x="4766912" y="5388305"/>
              <a:ext cx="74675" cy="229288"/>
            </a:xfrm>
            <a:custGeom>
              <a:avLst/>
              <a:gdLst>
                <a:gd name="connsiteX0" fmla="*/ 0 w 34925"/>
                <a:gd name="connsiteY0" fmla="*/ 0 h 52400"/>
                <a:gd name="connsiteX1" fmla="*/ 9525 w 34925"/>
                <a:gd name="connsiteY1" fmla="*/ 12700 h 52400"/>
                <a:gd name="connsiteX2" fmla="*/ 11112 w 34925"/>
                <a:gd name="connsiteY2" fmla="*/ 17463 h 52400"/>
                <a:gd name="connsiteX3" fmla="*/ 15875 w 34925"/>
                <a:gd name="connsiteY3" fmla="*/ 19050 h 52400"/>
                <a:gd name="connsiteX4" fmla="*/ 17462 w 34925"/>
                <a:gd name="connsiteY4" fmla="*/ 23813 h 52400"/>
                <a:gd name="connsiteX5" fmla="*/ 19050 w 34925"/>
                <a:gd name="connsiteY5" fmla="*/ 30163 h 52400"/>
                <a:gd name="connsiteX6" fmla="*/ 22225 w 34925"/>
                <a:gd name="connsiteY6" fmla="*/ 34925 h 52400"/>
                <a:gd name="connsiteX7" fmla="*/ 26987 w 34925"/>
                <a:gd name="connsiteY7" fmla="*/ 44450 h 52400"/>
                <a:gd name="connsiteX8" fmla="*/ 31750 w 34925"/>
                <a:gd name="connsiteY8" fmla="*/ 47625 h 52400"/>
                <a:gd name="connsiteX9" fmla="*/ 34925 w 34925"/>
                <a:gd name="connsiteY9" fmla="*/ 52388 h 52400"/>
                <a:gd name="connsiteX0" fmla="*/ 0 w 109538"/>
                <a:gd name="connsiteY0" fmla="*/ 0 h 366713"/>
                <a:gd name="connsiteX1" fmla="*/ 9525 w 109538"/>
                <a:gd name="connsiteY1" fmla="*/ 12700 h 366713"/>
                <a:gd name="connsiteX2" fmla="*/ 11112 w 109538"/>
                <a:gd name="connsiteY2" fmla="*/ 17463 h 366713"/>
                <a:gd name="connsiteX3" fmla="*/ 15875 w 109538"/>
                <a:gd name="connsiteY3" fmla="*/ 19050 h 366713"/>
                <a:gd name="connsiteX4" fmla="*/ 17462 w 109538"/>
                <a:gd name="connsiteY4" fmla="*/ 23813 h 366713"/>
                <a:gd name="connsiteX5" fmla="*/ 19050 w 109538"/>
                <a:gd name="connsiteY5" fmla="*/ 30163 h 366713"/>
                <a:gd name="connsiteX6" fmla="*/ 22225 w 109538"/>
                <a:gd name="connsiteY6" fmla="*/ 34925 h 366713"/>
                <a:gd name="connsiteX7" fmla="*/ 26987 w 109538"/>
                <a:gd name="connsiteY7" fmla="*/ 44450 h 366713"/>
                <a:gd name="connsiteX8" fmla="*/ 31750 w 109538"/>
                <a:gd name="connsiteY8" fmla="*/ 47625 h 366713"/>
                <a:gd name="connsiteX9" fmla="*/ 109538 w 109538"/>
                <a:gd name="connsiteY9" fmla="*/ 366713 h 366713"/>
                <a:gd name="connsiteX0" fmla="*/ 0 w 223857"/>
                <a:gd name="connsiteY0" fmla="*/ 0 h 366713"/>
                <a:gd name="connsiteX1" fmla="*/ 9525 w 223857"/>
                <a:gd name="connsiteY1" fmla="*/ 12700 h 366713"/>
                <a:gd name="connsiteX2" fmla="*/ 11112 w 223857"/>
                <a:gd name="connsiteY2" fmla="*/ 17463 h 366713"/>
                <a:gd name="connsiteX3" fmla="*/ 15875 w 223857"/>
                <a:gd name="connsiteY3" fmla="*/ 19050 h 366713"/>
                <a:gd name="connsiteX4" fmla="*/ 17462 w 223857"/>
                <a:gd name="connsiteY4" fmla="*/ 23813 h 366713"/>
                <a:gd name="connsiteX5" fmla="*/ 19050 w 223857"/>
                <a:gd name="connsiteY5" fmla="*/ 30163 h 366713"/>
                <a:gd name="connsiteX6" fmla="*/ 22225 w 223857"/>
                <a:gd name="connsiteY6" fmla="*/ 34925 h 366713"/>
                <a:gd name="connsiteX7" fmla="*/ 26987 w 223857"/>
                <a:gd name="connsiteY7" fmla="*/ 44450 h 366713"/>
                <a:gd name="connsiteX8" fmla="*/ 223838 w 223857"/>
                <a:gd name="connsiteY8" fmla="*/ 141288 h 366713"/>
                <a:gd name="connsiteX9" fmla="*/ 109538 w 223857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76338 w 281145"/>
                <a:gd name="connsiteY5" fmla="*/ 30163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57288 w 281145"/>
                <a:gd name="connsiteY0" fmla="*/ 0 h 366713"/>
                <a:gd name="connsiteX1" fmla="*/ 66813 w 281145"/>
                <a:gd name="connsiteY1" fmla="*/ 12700 h 366713"/>
                <a:gd name="connsiteX2" fmla="*/ 68400 w 281145"/>
                <a:gd name="connsiteY2" fmla="*/ 17463 h 366713"/>
                <a:gd name="connsiteX3" fmla="*/ 73163 w 281145"/>
                <a:gd name="connsiteY3" fmla="*/ 19050 h 366713"/>
                <a:gd name="connsiteX4" fmla="*/ 74750 w 281145"/>
                <a:gd name="connsiteY4" fmla="*/ 23813 h 366713"/>
                <a:gd name="connsiteX5" fmla="*/ 204925 w 281145"/>
                <a:gd name="connsiteY5" fmla="*/ 76200 h 366713"/>
                <a:gd name="connsiteX6" fmla="*/ 79513 w 281145"/>
                <a:gd name="connsiteY6" fmla="*/ 34925 h 366713"/>
                <a:gd name="connsiteX7" fmla="*/ 6488 w 281145"/>
                <a:gd name="connsiteY7" fmla="*/ 120650 h 366713"/>
                <a:gd name="connsiteX8" fmla="*/ 281126 w 281145"/>
                <a:gd name="connsiteY8" fmla="*/ 141288 h 366713"/>
                <a:gd name="connsiteX9" fmla="*/ 166826 w 281145"/>
                <a:gd name="connsiteY9" fmla="*/ 366713 h 366713"/>
                <a:gd name="connsiteX0" fmla="*/ 0 w 401657"/>
                <a:gd name="connsiteY0" fmla="*/ 0 h 468313"/>
                <a:gd name="connsiteX1" fmla="*/ 187325 w 401657"/>
                <a:gd name="connsiteY1" fmla="*/ 114300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195262 w 401657"/>
                <a:gd name="connsiteY4" fmla="*/ 125413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00025 w 401657"/>
                <a:gd name="connsiteY6" fmla="*/ 136525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193675 w 401657"/>
                <a:gd name="connsiteY3" fmla="*/ 120650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88912 w 401657"/>
                <a:gd name="connsiteY2" fmla="*/ 1190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7"/>
                <a:gd name="connsiteY0" fmla="*/ 0 h 468313"/>
                <a:gd name="connsiteX1" fmla="*/ 58738 w 401657"/>
                <a:gd name="connsiteY1" fmla="*/ 93663 h 468313"/>
                <a:gd name="connsiteX2" fmla="*/ 130174 w 401657"/>
                <a:gd name="connsiteY2" fmla="*/ 30163 h 468313"/>
                <a:gd name="connsiteX3" fmla="*/ 209550 w 401657"/>
                <a:gd name="connsiteY3" fmla="*/ 176213 h 468313"/>
                <a:gd name="connsiteX4" fmla="*/ 292100 w 401657"/>
                <a:gd name="connsiteY4" fmla="*/ 57150 h 468313"/>
                <a:gd name="connsiteX5" fmla="*/ 325437 w 401657"/>
                <a:gd name="connsiteY5" fmla="*/ 177800 h 468313"/>
                <a:gd name="connsiteX6" fmla="*/ 222250 w 401657"/>
                <a:gd name="connsiteY6" fmla="*/ 228600 h 468313"/>
                <a:gd name="connsiteX7" fmla="*/ 127000 w 401657"/>
                <a:gd name="connsiteY7" fmla="*/ 222250 h 468313"/>
                <a:gd name="connsiteX8" fmla="*/ 401638 w 401657"/>
                <a:gd name="connsiteY8" fmla="*/ 242888 h 468313"/>
                <a:gd name="connsiteX9" fmla="*/ 287338 w 401657"/>
                <a:gd name="connsiteY9" fmla="*/ 468313 h 468313"/>
                <a:gd name="connsiteX0" fmla="*/ 0 w 401653"/>
                <a:gd name="connsiteY0" fmla="*/ 0 h 527051"/>
                <a:gd name="connsiteX1" fmla="*/ 58738 w 401653"/>
                <a:gd name="connsiteY1" fmla="*/ 93663 h 527051"/>
                <a:gd name="connsiteX2" fmla="*/ 130174 w 401653"/>
                <a:gd name="connsiteY2" fmla="*/ 30163 h 527051"/>
                <a:gd name="connsiteX3" fmla="*/ 209550 w 401653"/>
                <a:gd name="connsiteY3" fmla="*/ 176213 h 527051"/>
                <a:gd name="connsiteX4" fmla="*/ 292100 w 401653"/>
                <a:gd name="connsiteY4" fmla="*/ 57150 h 527051"/>
                <a:gd name="connsiteX5" fmla="*/ 325437 w 401653"/>
                <a:gd name="connsiteY5" fmla="*/ 177800 h 527051"/>
                <a:gd name="connsiteX6" fmla="*/ 222250 w 401653"/>
                <a:gd name="connsiteY6" fmla="*/ 228600 h 527051"/>
                <a:gd name="connsiteX7" fmla="*/ 127000 w 401653"/>
                <a:gd name="connsiteY7" fmla="*/ 222250 h 527051"/>
                <a:gd name="connsiteX8" fmla="*/ 401638 w 401653"/>
                <a:gd name="connsiteY8" fmla="*/ 242888 h 527051"/>
                <a:gd name="connsiteX9" fmla="*/ 260350 w 401653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8355"/>
                <a:gd name="connsiteY0" fmla="*/ 0 h 527051"/>
                <a:gd name="connsiteX1" fmla="*/ 58738 w 328355"/>
                <a:gd name="connsiteY1" fmla="*/ 93663 h 527051"/>
                <a:gd name="connsiteX2" fmla="*/ 130174 w 328355"/>
                <a:gd name="connsiteY2" fmla="*/ 30163 h 527051"/>
                <a:gd name="connsiteX3" fmla="*/ 209550 w 328355"/>
                <a:gd name="connsiteY3" fmla="*/ 176213 h 527051"/>
                <a:gd name="connsiteX4" fmla="*/ 292100 w 328355"/>
                <a:gd name="connsiteY4" fmla="*/ 57150 h 527051"/>
                <a:gd name="connsiteX5" fmla="*/ 325437 w 328355"/>
                <a:gd name="connsiteY5" fmla="*/ 177800 h 527051"/>
                <a:gd name="connsiteX6" fmla="*/ 222250 w 328355"/>
                <a:gd name="connsiteY6" fmla="*/ 228600 h 527051"/>
                <a:gd name="connsiteX7" fmla="*/ 127000 w 328355"/>
                <a:gd name="connsiteY7" fmla="*/ 222250 h 527051"/>
                <a:gd name="connsiteX8" fmla="*/ 273050 w 328355"/>
                <a:gd name="connsiteY8" fmla="*/ 406400 h 527051"/>
                <a:gd name="connsiteX9" fmla="*/ 260350 w 328355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127000 w 325584"/>
                <a:gd name="connsiteY7" fmla="*/ 222250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0 w 325584"/>
                <a:gd name="connsiteY0" fmla="*/ 0 h 527051"/>
                <a:gd name="connsiteX1" fmla="*/ 58738 w 325584"/>
                <a:gd name="connsiteY1" fmla="*/ 93663 h 527051"/>
                <a:gd name="connsiteX2" fmla="*/ 130174 w 325584"/>
                <a:gd name="connsiteY2" fmla="*/ 30163 h 527051"/>
                <a:gd name="connsiteX3" fmla="*/ 209550 w 325584"/>
                <a:gd name="connsiteY3" fmla="*/ 176213 h 527051"/>
                <a:gd name="connsiteX4" fmla="*/ 292100 w 325584"/>
                <a:gd name="connsiteY4" fmla="*/ 57150 h 527051"/>
                <a:gd name="connsiteX5" fmla="*/ 325437 w 325584"/>
                <a:gd name="connsiteY5" fmla="*/ 177800 h 527051"/>
                <a:gd name="connsiteX6" fmla="*/ 280987 w 325584"/>
                <a:gd name="connsiteY6" fmla="*/ 198438 h 527051"/>
                <a:gd name="connsiteX7" fmla="*/ 309562 w 325584"/>
                <a:gd name="connsiteY7" fmla="*/ 314325 h 527051"/>
                <a:gd name="connsiteX8" fmla="*/ 273050 w 325584"/>
                <a:gd name="connsiteY8" fmla="*/ 406400 h 527051"/>
                <a:gd name="connsiteX9" fmla="*/ 260350 w 325584"/>
                <a:gd name="connsiteY9" fmla="*/ 527051 h 527051"/>
                <a:gd name="connsiteX0" fmla="*/ 52515 w 266974"/>
                <a:gd name="connsiteY0" fmla="*/ 0 h 552451"/>
                <a:gd name="connsiteX1" fmla="*/ 128 w 266974"/>
                <a:gd name="connsiteY1" fmla="*/ 119063 h 552451"/>
                <a:gd name="connsiteX2" fmla="*/ 71564 w 266974"/>
                <a:gd name="connsiteY2" fmla="*/ 55563 h 552451"/>
                <a:gd name="connsiteX3" fmla="*/ 150940 w 266974"/>
                <a:gd name="connsiteY3" fmla="*/ 201613 h 552451"/>
                <a:gd name="connsiteX4" fmla="*/ 233490 w 266974"/>
                <a:gd name="connsiteY4" fmla="*/ 82550 h 552451"/>
                <a:gd name="connsiteX5" fmla="*/ 266827 w 266974"/>
                <a:gd name="connsiteY5" fmla="*/ 203200 h 552451"/>
                <a:gd name="connsiteX6" fmla="*/ 222377 w 266974"/>
                <a:gd name="connsiteY6" fmla="*/ 223838 h 552451"/>
                <a:gd name="connsiteX7" fmla="*/ 250952 w 266974"/>
                <a:gd name="connsiteY7" fmla="*/ 339725 h 552451"/>
                <a:gd name="connsiteX8" fmla="*/ 214440 w 266974"/>
                <a:gd name="connsiteY8" fmla="*/ 431800 h 552451"/>
                <a:gd name="connsiteX9" fmla="*/ 201740 w 266974"/>
                <a:gd name="connsiteY9" fmla="*/ 552451 h 552451"/>
                <a:gd name="connsiteX0" fmla="*/ 52786 w 267245"/>
                <a:gd name="connsiteY0" fmla="*/ 0 h 552451"/>
                <a:gd name="connsiteX1" fmla="*/ 399 w 267245"/>
                <a:gd name="connsiteY1" fmla="*/ 119063 h 552451"/>
                <a:gd name="connsiteX2" fmla="*/ 87710 w 267245"/>
                <a:gd name="connsiteY2" fmla="*/ 136526 h 552451"/>
                <a:gd name="connsiteX3" fmla="*/ 151211 w 267245"/>
                <a:gd name="connsiteY3" fmla="*/ 201613 h 552451"/>
                <a:gd name="connsiteX4" fmla="*/ 233761 w 267245"/>
                <a:gd name="connsiteY4" fmla="*/ 82550 h 552451"/>
                <a:gd name="connsiteX5" fmla="*/ 267098 w 267245"/>
                <a:gd name="connsiteY5" fmla="*/ 203200 h 552451"/>
                <a:gd name="connsiteX6" fmla="*/ 222648 w 267245"/>
                <a:gd name="connsiteY6" fmla="*/ 223838 h 552451"/>
                <a:gd name="connsiteX7" fmla="*/ 251223 w 267245"/>
                <a:gd name="connsiteY7" fmla="*/ 339725 h 552451"/>
                <a:gd name="connsiteX8" fmla="*/ 214711 w 267245"/>
                <a:gd name="connsiteY8" fmla="*/ 431800 h 552451"/>
                <a:gd name="connsiteX9" fmla="*/ 202011 w 267245"/>
                <a:gd name="connsiteY9" fmla="*/ 552451 h 552451"/>
                <a:gd name="connsiteX0" fmla="*/ 52786 w 269040"/>
                <a:gd name="connsiteY0" fmla="*/ 0 h 552451"/>
                <a:gd name="connsiteX1" fmla="*/ 399 w 269040"/>
                <a:gd name="connsiteY1" fmla="*/ 119063 h 552451"/>
                <a:gd name="connsiteX2" fmla="*/ 87710 w 269040"/>
                <a:gd name="connsiteY2" fmla="*/ 136526 h 552451"/>
                <a:gd name="connsiteX3" fmla="*/ 3573 w 269040"/>
                <a:gd name="connsiteY3" fmla="*/ 206375 h 552451"/>
                <a:gd name="connsiteX4" fmla="*/ 233761 w 269040"/>
                <a:gd name="connsiteY4" fmla="*/ 82550 h 552451"/>
                <a:gd name="connsiteX5" fmla="*/ 267098 w 269040"/>
                <a:gd name="connsiteY5" fmla="*/ 203200 h 552451"/>
                <a:gd name="connsiteX6" fmla="*/ 222648 w 269040"/>
                <a:gd name="connsiteY6" fmla="*/ 223838 h 552451"/>
                <a:gd name="connsiteX7" fmla="*/ 251223 w 269040"/>
                <a:gd name="connsiteY7" fmla="*/ 339725 h 552451"/>
                <a:gd name="connsiteX8" fmla="*/ 214711 w 269040"/>
                <a:gd name="connsiteY8" fmla="*/ 431800 h 552451"/>
                <a:gd name="connsiteX9" fmla="*/ 202011 w 269040"/>
                <a:gd name="connsiteY9" fmla="*/ 552451 h 552451"/>
                <a:gd name="connsiteX0" fmla="*/ 52786 w 271496"/>
                <a:gd name="connsiteY0" fmla="*/ 0 h 552451"/>
                <a:gd name="connsiteX1" fmla="*/ 399 w 271496"/>
                <a:gd name="connsiteY1" fmla="*/ 119063 h 552451"/>
                <a:gd name="connsiteX2" fmla="*/ 87710 w 271496"/>
                <a:gd name="connsiteY2" fmla="*/ 136526 h 552451"/>
                <a:gd name="connsiteX3" fmla="*/ 3573 w 271496"/>
                <a:gd name="connsiteY3" fmla="*/ 206375 h 552451"/>
                <a:gd name="connsiteX4" fmla="*/ 90886 w 271496"/>
                <a:gd name="connsiteY4" fmla="*/ 233363 h 552451"/>
                <a:gd name="connsiteX5" fmla="*/ 267098 w 271496"/>
                <a:gd name="connsiteY5" fmla="*/ 203200 h 552451"/>
                <a:gd name="connsiteX6" fmla="*/ 222648 w 271496"/>
                <a:gd name="connsiteY6" fmla="*/ 223838 h 552451"/>
                <a:gd name="connsiteX7" fmla="*/ 251223 w 271496"/>
                <a:gd name="connsiteY7" fmla="*/ 339725 h 552451"/>
                <a:gd name="connsiteX8" fmla="*/ 214711 w 271496"/>
                <a:gd name="connsiteY8" fmla="*/ 431800 h 552451"/>
                <a:gd name="connsiteX9" fmla="*/ 202011 w 271496"/>
                <a:gd name="connsiteY9" fmla="*/ 552451 h 552451"/>
                <a:gd name="connsiteX0" fmla="*/ 52786 w 276109"/>
                <a:gd name="connsiteY0" fmla="*/ 0 h 552451"/>
                <a:gd name="connsiteX1" fmla="*/ 399 w 276109"/>
                <a:gd name="connsiteY1" fmla="*/ 119063 h 552451"/>
                <a:gd name="connsiteX2" fmla="*/ 87710 w 276109"/>
                <a:gd name="connsiteY2" fmla="*/ 136526 h 552451"/>
                <a:gd name="connsiteX3" fmla="*/ 3573 w 276109"/>
                <a:gd name="connsiteY3" fmla="*/ 206375 h 552451"/>
                <a:gd name="connsiteX4" fmla="*/ 90886 w 276109"/>
                <a:gd name="connsiteY4" fmla="*/ 233363 h 552451"/>
                <a:gd name="connsiteX5" fmla="*/ 267098 w 276109"/>
                <a:gd name="connsiteY5" fmla="*/ 203200 h 552451"/>
                <a:gd name="connsiteX6" fmla="*/ 252810 w 276109"/>
                <a:gd name="connsiteY6" fmla="*/ 339725 h 552451"/>
                <a:gd name="connsiteX7" fmla="*/ 251223 w 276109"/>
                <a:gd name="connsiteY7" fmla="*/ 339725 h 552451"/>
                <a:gd name="connsiteX8" fmla="*/ 214711 w 276109"/>
                <a:gd name="connsiteY8" fmla="*/ 431800 h 552451"/>
                <a:gd name="connsiteX9" fmla="*/ 202011 w 276109"/>
                <a:gd name="connsiteY9" fmla="*/ 552451 h 552451"/>
                <a:gd name="connsiteX0" fmla="*/ 52786 w 254922"/>
                <a:gd name="connsiteY0" fmla="*/ 0 h 552451"/>
                <a:gd name="connsiteX1" fmla="*/ 399 w 254922"/>
                <a:gd name="connsiteY1" fmla="*/ 119063 h 552451"/>
                <a:gd name="connsiteX2" fmla="*/ 87710 w 254922"/>
                <a:gd name="connsiteY2" fmla="*/ 136526 h 552451"/>
                <a:gd name="connsiteX3" fmla="*/ 3573 w 254922"/>
                <a:gd name="connsiteY3" fmla="*/ 206375 h 552451"/>
                <a:gd name="connsiteX4" fmla="*/ 90886 w 254922"/>
                <a:gd name="connsiteY4" fmla="*/ 233363 h 552451"/>
                <a:gd name="connsiteX5" fmla="*/ 16273 w 254922"/>
                <a:gd name="connsiteY5" fmla="*/ 306387 h 552451"/>
                <a:gd name="connsiteX6" fmla="*/ 252810 w 254922"/>
                <a:gd name="connsiteY6" fmla="*/ 339725 h 552451"/>
                <a:gd name="connsiteX7" fmla="*/ 251223 w 254922"/>
                <a:gd name="connsiteY7" fmla="*/ 339725 h 552451"/>
                <a:gd name="connsiteX8" fmla="*/ 214711 w 254922"/>
                <a:gd name="connsiteY8" fmla="*/ 431800 h 552451"/>
                <a:gd name="connsiteX9" fmla="*/ 202011 w 254922"/>
                <a:gd name="connsiteY9" fmla="*/ 552451 h 552451"/>
                <a:gd name="connsiteX0" fmla="*/ 52786 w 252817"/>
                <a:gd name="connsiteY0" fmla="*/ 0 h 552451"/>
                <a:gd name="connsiteX1" fmla="*/ 399 w 252817"/>
                <a:gd name="connsiteY1" fmla="*/ 119063 h 552451"/>
                <a:gd name="connsiteX2" fmla="*/ 87710 w 252817"/>
                <a:gd name="connsiteY2" fmla="*/ 136526 h 552451"/>
                <a:gd name="connsiteX3" fmla="*/ 3573 w 252817"/>
                <a:gd name="connsiteY3" fmla="*/ 206375 h 552451"/>
                <a:gd name="connsiteX4" fmla="*/ 90886 w 252817"/>
                <a:gd name="connsiteY4" fmla="*/ 233363 h 552451"/>
                <a:gd name="connsiteX5" fmla="*/ 16273 w 252817"/>
                <a:gd name="connsiteY5" fmla="*/ 306387 h 552451"/>
                <a:gd name="connsiteX6" fmla="*/ 252810 w 252817"/>
                <a:gd name="connsiteY6" fmla="*/ 339725 h 552451"/>
                <a:gd name="connsiteX7" fmla="*/ 86123 w 252817"/>
                <a:gd name="connsiteY7" fmla="*/ 342900 h 552451"/>
                <a:gd name="connsiteX8" fmla="*/ 214711 w 252817"/>
                <a:gd name="connsiteY8" fmla="*/ 431800 h 552451"/>
                <a:gd name="connsiteX9" fmla="*/ 202011 w 252817"/>
                <a:gd name="connsiteY9" fmla="*/ 552451 h 552451"/>
                <a:gd name="connsiteX0" fmla="*/ 52786 w 252815"/>
                <a:gd name="connsiteY0" fmla="*/ 0 h 552451"/>
                <a:gd name="connsiteX1" fmla="*/ 399 w 252815"/>
                <a:gd name="connsiteY1" fmla="*/ 119063 h 552451"/>
                <a:gd name="connsiteX2" fmla="*/ 87710 w 252815"/>
                <a:gd name="connsiteY2" fmla="*/ 136526 h 552451"/>
                <a:gd name="connsiteX3" fmla="*/ 3573 w 252815"/>
                <a:gd name="connsiteY3" fmla="*/ 206375 h 552451"/>
                <a:gd name="connsiteX4" fmla="*/ 90886 w 252815"/>
                <a:gd name="connsiteY4" fmla="*/ 233363 h 552451"/>
                <a:gd name="connsiteX5" fmla="*/ 16273 w 252815"/>
                <a:gd name="connsiteY5" fmla="*/ 306387 h 552451"/>
                <a:gd name="connsiteX6" fmla="*/ 252810 w 252815"/>
                <a:gd name="connsiteY6" fmla="*/ 339725 h 552451"/>
                <a:gd name="connsiteX7" fmla="*/ 16273 w 252815"/>
                <a:gd name="connsiteY7" fmla="*/ 414337 h 552451"/>
                <a:gd name="connsiteX8" fmla="*/ 214711 w 252815"/>
                <a:gd name="connsiteY8" fmla="*/ 431800 h 552451"/>
                <a:gd name="connsiteX9" fmla="*/ 202011 w 252815"/>
                <a:gd name="connsiteY9" fmla="*/ 552451 h 552451"/>
                <a:gd name="connsiteX0" fmla="*/ 52786 w 214833"/>
                <a:gd name="connsiteY0" fmla="*/ 0 h 552451"/>
                <a:gd name="connsiteX1" fmla="*/ 399 w 214833"/>
                <a:gd name="connsiteY1" fmla="*/ 119063 h 552451"/>
                <a:gd name="connsiteX2" fmla="*/ 87710 w 214833"/>
                <a:gd name="connsiteY2" fmla="*/ 136526 h 552451"/>
                <a:gd name="connsiteX3" fmla="*/ 3573 w 214833"/>
                <a:gd name="connsiteY3" fmla="*/ 206375 h 552451"/>
                <a:gd name="connsiteX4" fmla="*/ 90886 w 214833"/>
                <a:gd name="connsiteY4" fmla="*/ 233363 h 552451"/>
                <a:gd name="connsiteX5" fmla="*/ 16273 w 214833"/>
                <a:gd name="connsiteY5" fmla="*/ 306387 h 552451"/>
                <a:gd name="connsiteX6" fmla="*/ 98822 w 214833"/>
                <a:gd name="connsiteY6" fmla="*/ 346075 h 552451"/>
                <a:gd name="connsiteX7" fmla="*/ 16273 w 214833"/>
                <a:gd name="connsiteY7" fmla="*/ 414337 h 552451"/>
                <a:gd name="connsiteX8" fmla="*/ 214711 w 214833"/>
                <a:gd name="connsiteY8" fmla="*/ 431800 h 552451"/>
                <a:gd name="connsiteX9" fmla="*/ 202011 w 214833"/>
                <a:gd name="connsiteY9" fmla="*/ 552451 h 552451"/>
                <a:gd name="connsiteX0" fmla="*/ 52786 w 202011"/>
                <a:gd name="connsiteY0" fmla="*/ 0 h 552451"/>
                <a:gd name="connsiteX1" fmla="*/ 399 w 202011"/>
                <a:gd name="connsiteY1" fmla="*/ 119063 h 552451"/>
                <a:gd name="connsiteX2" fmla="*/ 87710 w 202011"/>
                <a:gd name="connsiteY2" fmla="*/ 136526 h 552451"/>
                <a:gd name="connsiteX3" fmla="*/ 3573 w 202011"/>
                <a:gd name="connsiteY3" fmla="*/ 206375 h 552451"/>
                <a:gd name="connsiteX4" fmla="*/ 90886 w 202011"/>
                <a:gd name="connsiteY4" fmla="*/ 233363 h 552451"/>
                <a:gd name="connsiteX5" fmla="*/ 16273 w 202011"/>
                <a:gd name="connsiteY5" fmla="*/ 306387 h 552451"/>
                <a:gd name="connsiteX6" fmla="*/ 98822 w 202011"/>
                <a:gd name="connsiteY6" fmla="*/ 346075 h 552451"/>
                <a:gd name="connsiteX7" fmla="*/ 16273 w 202011"/>
                <a:gd name="connsiteY7" fmla="*/ 414337 h 552451"/>
                <a:gd name="connsiteX8" fmla="*/ 75011 w 202011"/>
                <a:gd name="connsiteY8" fmla="*/ 423862 h 552451"/>
                <a:gd name="connsiteX9" fmla="*/ 202011 w 202011"/>
                <a:gd name="connsiteY9" fmla="*/ 552451 h 552451"/>
                <a:gd name="connsiteX0" fmla="*/ 52786 w 98837"/>
                <a:gd name="connsiteY0" fmla="*/ 0 h 506414"/>
                <a:gd name="connsiteX1" fmla="*/ 399 w 98837"/>
                <a:gd name="connsiteY1" fmla="*/ 119063 h 506414"/>
                <a:gd name="connsiteX2" fmla="*/ 87710 w 98837"/>
                <a:gd name="connsiteY2" fmla="*/ 136526 h 506414"/>
                <a:gd name="connsiteX3" fmla="*/ 3573 w 98837"/>
                <a:gd name="connsiteY3" fmla="*/ 206375 h 506414"/>
                <a:gd name="connsiteX4" fmla="*/ 90886 w 98837"/>
                <a:gd name="connsiteY4" fmla="*/ 233363 h 506414"/>
                <a:gd name="connsiteX5" fmla="*/ 16273 w 98837"/>
                <a:gd name="connsiteY5" fmla="*/ 306387 h 506414"/>
                <a:gd name="connsiteX6" fmla="*/ 98822 w 98837"/>
                <a:gd name="connsiteY6" fmla="*/ 346075 h 506414"/>
                <a:gd name="connsiteX7" fmla="*/ 16273 w 98837"/>
                <a:gd name="connsiteY7" fmla="*/ 414337 h 506414"/>
                <a:gd name="connsiteX8" fmla="*/ 75011 w 98837"/>
                <a:gd name="connsiteY8" fmla="*/ 423862 h 506414"/>
                <a:gd name="connsiteX9" fmla="*/ 82949 w 98837"/>
                <a:gd name="connsiteY9" fmla="*/ 506414 h 506414"/>
                <a:gd name="connsiteX0" fmla="*/ 49238 w 95289"/>
                <a:gd name="connsiteY0" fmla="*/ 0 h 506414"/>
                <a:gd name="connsiteX1" fmla="*/ 49238 w 95289"/>
                <a:gd name="connsiteY1" fmla="*/ 55563 h 506414"/>
                <a:gd name="connsiteX2" fmla="*/ 84162 w 95289"/>
                <a:gd name="connsiteY2" fmla="*/ 136526 h 506414"/>
                <a:gd name="connsiteX3" fmla="*/ 25 w 95289"/>
                <a:gd name="connsiteY3" fmla="*/ 206375 h 506414"/>
                <a:gd name="connsiteX4" fmla="*/ 87338 w 95289"/>
                <a:gd name="connsiteY4" fmla="*/ 233363 h 506414"/>
                <a:gd name="connsiteX5" fmla="*/ 12725 w 95289"/>
                <a:gd name="connsiteY5" fmla="*/ 306387 h 506414"/>
                <a:gd name="connsiteX6" fmla="*/ 95274 w 95289"/>
                <a:gd name="connsiteY6" fmla="*/ 346075 h 506414"/>
                <a:gd name="connsiteX7" fmla="*/ 12725 w 95289"/>
                <a:gd name="connsiteY7" fmla="*/ 414337 h 506414"/>
                <a:gd name="connsiteX8" fmla="*/ 71463 w 95289"/>
                <a:gd name="connsiteY8" fmla="*/ 423862 h 506414"/>
                <a:gd name="connsiteX9" fmla="*/ 79401 w 95289"/>
                <a:gd name="connsiteY9" fmla="*/ 506414 h 506414"/>
                <a:gd name="connsiteX0" fmla="*/ 63933 w 109984"/>
                <a:gd name="connsiteY0" fmla="*/ 0 h 506414"/>
                <a:gd name="connsiteX1" fmla="*/ 63933 w 109984"/>
                <a:gd name="connsiteY1" fmla="*/ 55563 h 506414"/>
                <a:gd name="connsiteX2" fmla="*/ 2020 w 109984"/>
                <a:gd name="connsiteY2" fmla="*/ 98426 h 506414"/>
                <a:gd name="connsiteX3" fmla="*/ 14720 w 109984"/>
                <a:gd name="connsiteY3" fmla="*/ 206375 h 506414"/>
                <a:gd name="connsiteX4" fmla="*/ 102033 w 109984"/>
                <a:gd name="connsiteY4" fmla="*/ 233363 h 506414"/>
                <a:gd name="connsiteX5" fmla="*/ 27420 w 109984"/>
                <a:gd name="connsiteY5" fmla="*/ 306387 h 506414"/>
                <a:gd name="connsiteX6" fmla="*/ 109969 w 109984"/>
                <a:gd name="connsiteY6" fmla="*/ 346075 h 506414"/>
                <a:gd name="connsiteX7" fmla="*/ 27420 w 109984"/>
                <a:gd name="connsiteY7" fmla="*/ 414337 h 506414"/>
                <a:gd name="connsiteX8" fmla="*/ 86158 w 109984"/>
                <a:gd name="connsiteY8" fmla="*/ 423862 h 506414"/>
                <a:gd name="connsiteX9" fmla="*/ 94096 w 109984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100299 w 108250"/>
                <a:gd name="connsiteY4" fmla="*/ 233363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25686 w 108250"/>
                <a:gd name="connsiteY5" fmla="*/ 306387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108250"/>
                <a:gd name="connsiteY0" fmla="*/ 0 h 506414"/>
                <a:gd name="connsiteX1" fmla="*/ 62199 w 108250"/>
                <a:gd name="connsiteY1" fmla="*/ 55563 h 506414"/>
                <a:gd name="connsiteX2" fmla="*/ 286 w 108250"/>
                <a:gd name="connsiteY2" fmla="*/ 98426 h 506414"/>
                <a:gd name="connsiteX3" fmla="*/ 90774 w 108250"/>
                <a:gd name="connsiteY3" fmla="*/ 127000 h 506414"/>
                <a:gd name="connsiteX4" fmla="*/ 9812 w 108250"/>
                <a:gd name="connsiteY4" fmla="*/ 180976 h 506414"/>
                <a:gd name="connsiteX5" fmla="*/ 89186 w 108250"/>
                <a:gd name="connsiteY5" fmla="*/ 214312 h 506414"/>
                <a:gd name="connsiteX6" fmla="*/ 108235 w 108250"/>
                <a:gd name="connsiteY6" fmla="*/ 346075 h 506414"/>
                <a:gd name="connsiteX7" fmla="*/ 25686 w 108250"/>
                <a:gd name="connsiteY7" fmla="*/ 414337 h 506414"/>
                <a:gd name="connsiteX8" fmla="*/ 84424 w 108250"/>
                <a:gd name="connsiteY8" fmla="*/ 423862 h 506414"/>
                <a:gd name="connsiteX9" fmla="*/ 92362 w 108250"/>
                <a:gd name="connsiteY9" fmla="*/ 506414 h 506414"/>
                <a:gd name="connsiteX0" fmla="*/ 62199 w 92362"/>
                <a:gd name="connsiteY0" fmla="*/ 0 h 506414"/>
                <a:gd name="connsiteX1" fmla="*/ 62199 w 92362"/>
                <a:gd name="connsiteY1" fmla="*/ 55563 h 506414"/>
                <a:gd name="connsiteX2" fmla="*/ 286 w 92362"/>
                <a:gd name="connsiteY2" fmla="*/ 98426 h 506414"/>
                <a:gd name="connsiteX3" fmla="*/ 90774 w 92362"/>
                <a:gd name="connsiteY3" fmla="*/ 127000 h 506414"/>
                <a:gd name="connsiteX4" fmla="*/ 9812 w 92362"/>
                <a:gd name="connsiteY4" fmla="*/ 180976 h 506414"/>
                <a:gd name="connsiteX5" fmla="*/ 89186 w 92362"/>
                <a:gd name="connsiteY5" fmla="*/ 214312 h 506414"/>
                <a:gd name="connsiteX6" fmla="*/ 5048 w 92362"/>
                <a:gd name="connsiteY6" fmla="*/ 265112 h 506414"/>
                <a:gd name="connsiteX7" fmla="*/ 25686 w 92362"/>
                <a:gd name="connsiteY7" fmla="*/ 414337 h 506414"/>
                <a:gd name="connsiteX8" fmla="*/ 84424 w 92362"/>
                <a:gd name="connsiteY8" fmla="*/ 423862 h 506414"/>
                <a:gd name="connsiteX9" fmla="*/ 92362 w 92362"/>
                <a:gd name="connsiteY9" fmla="*/ 506414 h 506414"/>
                <a:gd name="connsiteX0" fmla="*/ 62199 w 93604"/>
                <a:gd name="connsiteY0" fmla="*/ 0 h 506414"/>
                <a:gd name="connsiteX1" fmla="*/ 62199 w 93604"/>
                <a:gd name="connsiteY1" fmla="*/ 55563 h 506414"/>
                <a:gd name="connsiteX2" fmla="*/ 286 w 93604"/>
                <a:gd name="connsiteY2" fmla="*/ 98426 h 506414"/>
                <a:gd name="connsiteX3" fmla="*/ 90774 w 93604"/>
                <a:gd name="connsiteY3" fmla="*/ 127000 h 506414"/>
                <a:gd name="connsiteX4" fmla="*/ 9812 w 93604"/>
                <a:gd name="connsiteY4" fmla="*/ 180976 h 506414"/>
                <a:gd name="connsiteX5" fmla="*/ 89186 w 93604"/>
                <a:gd name="connsiteY5" fmla="*/ 214312 h 506414"/>
                <a:gd name="connsiteX6" fmla="*/ 5048 w 93604"/>
                <a:gd name="connsiteY6" fmla="*/ 265112 h 506414"/>
                <a:gd name="connsiteX7" fmla="*/ 92361 w 93604"/>
                <a:gd name="connsiteY7" fmla="*/ 306387 h 506414"/>
                <a:gd name="connsiteX8" fmla="*/ 84424 w 93604"/>
                <a:gd name="connsiteY8" fmla="*/ 423862 h 506414"/>
                <a:gd name="connsiteX9" fmla="*/ 92362 w 93604"/>
                <a:gd name="connsiteY9" fmla="*/ 506414 h 506414"/>
                <a:gd name="connsiteX0" fmla="*/ 62199 w 92754"/>
                <a:gd name="connsiteY0" fmla="*/ 0 h 506414"/>
                <a:gd name="connsiteX1" fmla="*/ 62199 w 92754"/>
                <a:gd name="connsiteY1" fmla="*/ 55563 h 506414"/>
                <a:gd name="connsiteX2" fmla="*/ 286 w 92754"/>
                <a:gd name="connsiteY2" fmla="*/ 98426 h 506414"/>
                <a:gd name="connsiteX3" fmla="*/ 90774 w 92754"/>
                <a:gd name="connsiteY3" fmla="*/ 127000 h 506414"/>
                <a:gd name="connsiteX4" fmla="*/ 9812 w 92754"/>
                <a:gd name="connsiteY4" fmla="*/ 180976 h 506414"/>
                <a:gd name="connsiteX5" fmla="*/ 89186 w 92754"/>
                <a:gd name="connsiteY5" fmla="*/ 214312 h 506414"/>
                <a:gd name="connsiteX6" fmla="*/ 5048 w 92754"/>
                <a:gd name="connsiteY6" fmla="*/ 265112 h 506414"/>
                <a:gd name="connsiteX7" fmla="*/ 92361 w 92754"/>
                <a:gd name="connsiteY7" fmla="*/ 306387 h 506414"/>
                <a:gd name="connsiteX8" fmla="*/ 54262 w 92754"/>
                <a:gd name="connsiteY8" fmla="*/ 374649 h 506414"/>
                <a:gd name="connsiteX9" fmla="*/ 92362 w 92754"/>
                <a:gd name="connsiteY9" fmla="*/ 506414 h 506414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92754"/>
                <a:gd name="connsiteY0" fmla="*/ 0 h 484189"/>
                <a:gd name="connsiteX1" fmla="*/ 62199 w 92754"/>
                <a:gd name="connsiteY1" fmla="*/ 55563 h 484189"/>
                <a:gd name="connsiteX2" fmla="*/ 286 w 92754"/>
                <a:gd name="connsiteY2" fmla="*/ 98426 h 484189"/>
                <a:gd name="connsiteX3" fmla="*/ 90774 w 92754"/>
                <a:gd name="connsiteY3" fmla="*/ 127000 h 484189"/>
                <a:gd name="connsiteX4" fmla="*/ 9812 w 92754"/>
                <a:gd name="connsiteY4" fmla="*/ 180976 h 484189"/>
                <a:gd name="connsiteX5" fmla="*/ 89186 w 92754"/>
                <a:gd name="connsiteY5" fmla="*/ 214312 h 484189"/>
                <a:gd name="connsiteX6" fmla="*/ 5048 w 92754"/>
                <a:gd name="connsiteY6" fmla="*/ 265112 h 484189"/>
                <a:gd name="connsiteX7" fmla="*/ 92361 w 92754"/>
                <a:gd name="connsiteY7" fmla="*/ 306387 h 484189"/>
                <a:gd name="connsiteX8" fmla="*/ 54262 w 92754"/>
                <a:gd name="connsiteY8" fmla="*/ 374649 h 484189"/>
                <a:gd name="connsiteX9" fmla="*/ 57437 w 92754"/>
                <a:gd name="connsiteY9" fmla="*/ 484189 h 484189"/>
                <a:gd name="connsiteX0" fmla="*/ 62199 w 106691"/>
                <a:gd name="connsiteY0" fmla="*/ 0 h 484189"/>
                <a:gd name="connsiteX1" fmla="*/ 62199 w 106691"/>
                <a:gd name="connsiteY1" fmla="*/ 55563 h 484189"/>
                <a:gd name="connsiteX2" fmla="*/ 286 w 106691"/>
                <a:gd name="connsiteY2" fmla="*/ 98426 h 484189"/>
                <a:gd name="connsiteX3" fmla="*/ 90774 w 106691"/>
                <a:gd name="connsiteY3" fmla="*/ 127000 h 484189"/>
                <a:gd name="connsiteX4" fmla="*/ 9812 w 106691"/>
                <a:gd name="connsiteY4" fmla="*/ 180976 h 484189"/>
                <a:gd name="connsiteX5" fmla="*/ 89186 w 106691"/>
                <a:gd name="connsiteY5" fmla="*/ 214312 h 484189"/>
                <a:gd name="connsiteX6" fmla="*/ 5048 w 106691"/>
                <a:gd name="connsiteY6" fmla="*/ 265112 h 484189"/>
                <a:gd name="connsiteX7" fmla="*/ 92361 w 106691"/>
                <a:gd name="connsiteY7" fmla="*/ 306387 h 484189"/>
                <a:gd name="connsiteX8" fmla="*/ 106650 w 106691"/>
                <a:gd name="connsiteY8" fmla="*/ 390524 h 484189"/>
                <a:gd name="connsiteX9" fmla="*/ 57437 w 106691"/>
                <a:gd name="connsiteY9" fmla="*/ 484189 h 484189"/>
                <a:gd name="connsiteX0" fmla="*/ 62199 w 184454"/>
                <a:gd name="connsiteY0" fmla="*/ 0 h 484189"/>
                <a:gd name="connsiteX1" fmla="*/ 62199 w 184454"/>
                <a:gd name="connsiteY1" fmla="*/ 55563 h 484189"/>
                <a:gd name="connsiteX2" fmla="*/ 286 w 184454"/>
                <a:gd name="connsiteY2" fmla="*/ 98426 h 484189"/>
                <a:gd name="connsiteX3" fmla="*/ 90774 w 184454"/>
                <a:gd name="connsiteY3" fmla="*/ 127000 h 484189"/>
                <a:gd name="connsiteX4" fmla="*/ 9812 w 184454"/>
                <a:gd name="connsiteY4" fmla="*/ 180976 h 484189"/>
                <a:gd name="connsiteX5" fmla="*/ 89186 w 184454"/>
                <a:gd name="connsiteY5" fmla="*/ 214312 h 484189"/>
                <a:gd name="connsiteX6" fmla="*/ 5048 w 184454"/>
                <a:gd name="connsiteY6" fmla="*/ 265112 h 484189"/>
                <a:gd name="connsiteX7" fmla="*/ 92361 w 184454"/>
                <a:gd name="connsiteY7" fmla="*/ 306387 h 484189"/>
                <a:gd name="connsiteX8" fmla="*/ 184437 w 184454"/>
                <a:gd name="connsiteY8" fmla="*/ 439737 h 484189"/>
                <a:gd name="connsiteX9" fmla="*/ 57437 w 184454"/>
                <a:gd name="connsiteY9" fmla="*/ 484189 h 484189"/>
                <a:gd name="connsiteX0" fmla="*/ 62199 w 93423"/>
                <a:gd name="connsiteY0" fmla="*/ 0 h 484189"/>
                <a:gd name="connsiteX1" fmla="*/ 62199 w 93423"/>
                <a:gd name="connsiteY1" fmla="*/ 55563 h 484189"/>
                <a:gd name="connsiteX2" fmla="*/ 286 w 93423"/>
                <a:gd name="connsiteY2" fmla="*/ 98426 h 484189"/>
                <a:gd name="connsiteX3" fmla="*/ 90774 w 93423"/>
                <a:gd name="connsiteY3" fmla="*/ 127000 h 484189"/>
                <a:gd name="connsiteX4" fmla="*/ 9812 w 93423"/>
                <a:gd name="connsiteY4" fmla="*/ 180976 h 484189"/>
                <a:gd name="connsiteX5" fmla="*/ 89186 w 93423"/>
                <a:gd name="connsiteY5" fmla="*/ 214312 h 484189"/>
                <a:gd name="connsiteX6" fmla="*/ 5048 w 93423"/>
                <a:gd name="connsiteY6" fmla="*/ 265112 h 484189"/>
                <a:gd name="connsiteX7" fmla="*/ 92361 w 93423"/>
                <a:gd name="connsiteY7" fmla="*/ 306387 h 484189"/>
                <a:gd name="connsiteX8" fmla="*/ 79662 w 93423"/>
                <a:gd name="connsiteY8" fmla="*/ 390525 h 484189"/>
                <a:gd name="connsiteX9" fmla="*/ 57437 w 93423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44"/>
                <a:gd name="connsiteY0" fmla="*/ 0 h 484189"/>
                <a:gd name="connsiteX1" fmla="*/ 62199 w 92544"/>
                <a:gd name="connsiteY1" fmla="*/ 55563 h 484189"/>
                <a:gd name="connsiteX2" fmla="*/ 286 w 92544"/>
                <a:gd name="connsiteY2" fmla="*/ 98426 h 484189"/>
                <a:gd name="connsiteX3" fmla="*/ 90774 w 92544"/>
                <a:gd name="connsiteY3" fmla="*/ 127000 h 484189"/>
                <a:gd name="connsiteX4" fmla="*/ 9812 w 92544"/>
                <a:gd name="connsiteY4" fmla="*/ 180976 h 484189"/>
                <a:gd name="connsiteX5" fmla="*/ 89186 w 92544"/>
                <a:gd name="connsiteY5" fmla="*/ 214312 h 484189"/>
                <a:gd name="connsiteX6" fmla="*/ 5048 w 92544"/>
                <a:gd name="connsiteY6" fmla="*/ 265112 h 484189"/>
                <a:gd name="connsiteX7" fmla="*/ 92361 w 92544"/>
                <a:gd name="connsiteY7" fmla="*/ 306387 h 484189"/>
                <a:gd name="connsiteX8" fmla="*/ 39975 w 92544"/>
                <a:gd name="connsiteY8" fmla="*/ 387350 h 484189"/>
                <a:gd name="connsiteX9" fmla="*/ 57437 w 92544"/>
                <a:gd name="connsiteY9" fmla="*/ 484189 h 484189"/>
                <a:gd name="connsiteX0" fmla="*/ 62199 w 92562"/>
                <a:gd name="connsiteY0" fmla="*/ 0 h 484189"/>
                <a:gd name="connsiteX1" fmla="*/ 62199 w 92562"/>
                <a:gd name="connsiteY1" fmla="*/ 55563 h 484189"/>
                <a:gd name="connsiteX2" fmla="*/ 286 w 92562"/>
                <a:gd name="connsiteY2" fmla="*/ 98426 h 484189"/>
                <a:gd name="connsiteX3" fmla="*/ 90774 w 92562"/>
                <a:gd name="connsiteY3" fmla="*/ 127000 h 484189"/>
                <a:gd name="connsiteX4" fmla="*/ 9812 w 92562"/>
                <a:gd name="connsiteY4" fmla="*/ 180976 h 484189"/>
                <a:gd name="connsiteX5" fmla="*/ 89186 w 92562"/>
                <a:gd name="connsiteY5" fmla="*/ 214312 h 484189"/>
                <a:gd name="connsiteX6" fmla="*/ 5048 w 92562"/>
                <a:gd name="connsiteY6" fmla="*/ 265112 h 484189"/>
                <a:gd name="connsiteX7" fmla="*/ 92361 w 92562"/>
                <a:gd name="connsiteY7" fmla="*/ 306387 h 484189"/>
                <a:gd name="connsiteX8" fmla="*/ 41562 w 92562"/>
                <a:gd name="connsiteY8" fmla="*/ 377825 h 484189"/>
                <a:gd name="connsiteX9" fmla="*/ 57437 w 92562"/>
                <a:gd name="connsiteY9" fmla="*/ 484189 h 484189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17527"/>
                <a:gd name="connsiteX1" fmla="*/ 62199 w 92562"/>
                <a:gd name="connsiteY1" fmla="*/ 55563 h 517527"/>
                <a:gd name="connsiteX2" fmla="*/ 286 w 92562"/>
                <a:gd name="connsiteY2" fmla="*/ 98426 h 517527"/>
                <a:gd name="connsiteX3" fmla="*/ 90774 w 92562"/>
                <a:gd name="connsiteY3" fmla="*/ 127000 h 517527"/>
                <a:gd name="connsiteX4" fmla="*/ 9812 w 92562"/>
                <a:gd name="connsiteY4" fmla="*/ 180976 h 517527"/>
                <a:gd name="connsiteX5" fmla="*/ 89186 w 92562"/>
                <a:gd name="connsiteY5" fmla="*/ 214312 h 517527"/>
                <a:gd name="connsiteX6" fmla="*/ 5048 w 92562"/>
                <a:gd name="connsiteY6" fmla="*/ 265112 h 517527"/>
                <a:gd name="connsiteX7" fmla="*/ 92361 w 92562"/>
                <a:gd name="connsiteY7" fmla="*/ 306387 h 517527"/>
                <a:gd name="connsiteX8" fmla="*/ 41562 w 92562"/>
                <a:gd name="connsiteY8" fmla="*/ 377825 h 517527"/>
                <a:gd name="connsiteX9" fmla="*/ 54262 w 92562"/>
                <a:gd name="connsiteY9" fmla="*/ 517527 h 517527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62"/>
                <a:gd name="connsiteY0" fmla="*/ 0 h 565152"/>
                <a:gd name="connsiteX1" fmla="*/ 62199 w 92562"/>
                <a:gd name="connsiteY1" fmla="*/ 55563 h 565152"/>
                <a:gd name="connsiteX2" fmla="*/ 286 w 92562"/>
                <a:gd name="connsiteY2" fmla="*/ 98426 h 565152"/>
                <a:gd name="connsiteX3" fmla="*/ 90774 w 92562"/>
                <a:gd name="connsiteY3" fmla="*/ 127000 h 565152"/>
                <a:gd name="connsiteX4" fmla="*/ 9812 w 92562"/>
                <a:gd name="connsiteY4" fmla="*/ 180976 h 565152"/>
                <a:gd name="connsiteX5" fmla="*/ 89186 w 92562"/>
                <a:gd name="connsiteY5" fmla="*/ 214312 h 565152"/>
                <a:gd name="connsiteX6" fmla="*/ 5048 w 92562"/>
                <a:gd name="connsiteY6" fmla="*/ 265112 h 565152"/>
                <a:gd name="connsiteX7" fmla="*/ 92361 w 92562"/>
                <a:gd name="connsiteY7" fmla="*/ 306387 h 565152"/>
                <a:gd name="connsiteX8" fmla="*/ 41562 w 92562"/>
                <a:gd name="connsiteY8" fmla="*/ 377825 h 565152"/>
                <a:gd name="connsiteX9" fmla="*/ 51087 w 92562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92533"/>
                <a:gd name="connsiteY0" fmla="*/ 0 h 565152"/>
                <a:gd name="connsiteX1" fmla="*/ 62199 w 92533"/>
                <a:gd name="connsiteY1" fmla="*/ 55563 h 565152"/>
                <a:gd name="connsiteX2" fmla="*/ 286 w 92533"/>
                <a:gd name="connsiteY2" fmla="*/ 98426 h 565152"/>
                <a:gd name="connsiteX3" fmla="*/ 90774 w 92533"/>
                <a:gd name="connsiteY3" fmla="*/ 127000 h 565152"/>
                <a:gd name="connsiteX4" fmla="*/ 9812 w 92533"/>
                <a:gd name="connsiteY4" fmla="*/ 180976 h 565152"/>
                <a:gd name="connsiteX5" fmla="*/ 89186 w 92533"/>
                <a:gd name="connsiteY5" fmla="*/ 214312 h 565152"/>
                <a:gd name="connsiteX6" fmla="*/ 5048 w 92533"/>
                <a:gd name="connsiteY6" fmla="*/ 265112 h 565152"/>
                <a:gd name="connsiteX7" fmla="*/ 92361 w 92533"/>
                <a:gd name="connsiteY7" fmla="*/ 306387 h 565152"/>
                <a:gd name="connsiteX8" fmla="*/ 41562 w 92533"/>
                <a:gd name="connsiteY8" fmla="*/ 377825 h 565152"/>
                <a:gd name="connsiteX9" fmla="*/ 51087 w 92533"/>
                <a:gd name="connsiteY9" fmla="*/ 565152 h 565152"/>
                <a:gd name="connsiteX0" fmla="*/ 62199 w 119065"/>
                <a:gd name="connsiteY0" fmla="*/ 0 h 565152"/>
                <a:gd name="connsiteX1" fmla="*/ 62199 w 119065"/>
                <a:gd name="connsiteY1" fmla="*/ 55563 h 565152"/>
                <a:gd name="connsiteX2" fmla="*/ 286 w 119065"/>
                <a:gd name="connsiteY2" fmla="*/ 98426 h 565152"/>
                <a:gd name="connsiteX3" fmla="*/ 90774 w 119065"/>
                <a:gd name="connsiteY3" fmla="*/ 127000 h 565152"/>
                <a:gd name="connsiteX4" fmla="*/ 9812 w 119065"/>
                <a:gd name="connsiteY4" fmla="*/ 180976 h 565152"/>
                <a:gd name="connsiteX5" fmla="*/ 89186 w 119065"/>
                <a:gd name="connsiteY5" fmla="*/ 214312 h 565152"/>
                <a:gd name="connsiteX6" fmla="*/ 5048 w 119065"/>
                <a:gd name="connsiteY6" fmla="*/ 265112 h 565152"/>
                <a:gd name="connsiteX7" fmla="*/ 92361 w 119065"/>
                <a:gd name="connsiteY7" fmla="*/ 306387 h 565152"/>
                <a:gd name="connsiteX8" fmla="*/ 41562 w 119065"/>
                <a:gd name="connsiteY8" fmla="*/ 377825 h 565152"/>
                <a:gd name="connsiteX9" fmla="*/ 51087 w 119065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4436 w 121623"/>
                <a:gd name="connsiteY0" fmla="*/ 0 h 565152"/>
                <a:gd name="connsiteX1" fmla="*/ 64436 w 121623"/>
                <a:gd name="connsiteY1" fmla="*/ 55563 h 565152"/>
                <a:gd name="connsiteX2" fmla="*/ 2523 w 121623"/>
                <a:gd name="connsiteY2" fmla="*/ 98426 h 565152"/>
                <a:gd name="connsiteX3" fmla="*/ 93011 w 121623"/>
                <a:gd name="connsiteY3" fmla="*/ 127000 h 565152"/>
                <a:gd name="connsiteX4" fmla="*/ 12049 w 121623"/>
                <a:gd name="connsiteY4" fmla="*/ 180976 h 565152"/>
                <a:gd name="connsiteX5" fmla="*/ 91423 w 121623"/>
                <a:gd name="connsiteY5" fmla="*/ 214312 h 565152"/>
                <a:gd name="connsiteX6" fmla="*/ 7285 w 121623"/>
                <a:gd name="connsiteY6" fmla="*/ 265112 h 565152"/>
                <a:gd name="connsiteX7" fmla="*/ 94598 w 121623"/>
                <a:gd name="connsiteY7" fmla="*/ 306387 h 565152"/>
                <a:gd name="connsiteX8" fmla="*/ 43799 w 121623"/>
                <a:gd name="connsiteY8" fmla="*/ 377825 h 565152"/>
                <a:gd name="connsiteX9" fmla="*/ 53324 w 121623"/>
                <a:gd name="connsiteY9" fmla="*/ 565152 h 565152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67611 w 121623"/>
                <a:gd name="connsiteY0" fmla="*/ 0 h 604840"/>
                <a:gd name="connsiteX1" fmla="*/ 64436 w 121623"/>
                <a:gd name="connsiteY1" fmla="*/ 95251 h 604840"/>
                <a:gd name="connsiteX2" fmla="*/ 2523 w 121623"/>
                <a:gd name="connsiteY2" fmla="*/ 138114 h 604840"/>
                <a:gd name="connsiteX3" fmla="*/ 93011 w 121623"/>
                <a:gd name="connsiteY3" fmla="*/ 166688 h 604840"/>
                <a:gd name="connsiteX4" fmla="*/ 12049 w 121623"/>
                <a:gd name="connsiteY4" fmla="*/ 220664 h 604840"/>
                <a:gd name="connsiteX5" fmla="*/ 91423 w 121623"/>
                <a:gd name="connsiteY5" fmla="*/ 254000 h 604840"/>
                <a:gd name="connsiteX6" fmla="*/ 7285 w 121623"/>
                <a:gd name="connsiteY6" fmla="*/ 304800 h 604840"/>
                <a:gd name="connsiteX7" fmla="*/ 94598 w 121623"/>
                <a:gd name="connsiteY7" fmla="*/ 346075 h 604840"/>
                <a:gd name="connsiteX8" fmla="*/ 43799 w 121623"/>
                <a:gd name="connsiteY8" fmla="*/ 417513 h 604840"/>
                <a:gd name="connsiteX9" fmla="*/ 53324 w 121623"/>
                <a:gd name="connsiteY9" fmla="*/ 604840 h 604840"/>
                <a:gd name="connsiteX0" fmla="*/ 75149 w 129161"/>
                <a:gd name="connsiteY0" fmla="*/ 0 h 604840"/>
                <a:gd name="connsiteX1" fmla="*/ 71974 w 129161"/>
                <a:gd name="connsiteY1" fmla="*/ 95251 h 604840"/>
                <a:gd name="connsiteX2" fmla="*/ 10061 w 129161"/>
                <a:gd name="connsiteY2" fmla="*/ 138114 h 604840"/>
                <a:gd name="connsiteX3" fmla="*/ 100549 w 129161"/>
                <a:gd name="connsiteY3" fmla="*/ 166688 h 604840"/>
                <a:gd name="connsiteX4" fmla="*/ 19587 w 129161"/>
                <a:gd name="connsiteY4" fmla="*/ 220664 h 604840"/>
                <a:gd name="connsiteX5" fmla="*/ 98961 w 129161"/>
                <a:gd name="connsiteY5" fmla="*/ 254000 h 604840"/>
                <a:gd name="connsiteX6" fmla="*/ 14823 w 129161"/>
                <a:gd name="connsiteY6" fmla="*/ 304800 h 604840"/>
                <a:gd name="connsiteX7" fmla="*/ 102136 w 129161"/>
                <a:gd name="connsiteY7" fmla="*/ 346075 h 604840"/>
                <a:gd name="connsiteX8" fmla="*/ 51337 w 129161"/>
                <a:gd name="connsiteY8" fmla="*/ 417513 h 604840"/>
                <a:gd name="connsiteX9" fmla="*/ 60862 w 129161"/>
                <a:gd name="connsiteY9" fmla="*/ 604840 h 604840"/>
                <a:gd name="connsiteX0" fmla="*/ 71105 w 105731"/>
                <a:gd name="connsiteY0" fmla="*/ 0 h 604840"/>
                <a:gd name="connsiteX1" fmla="*/ 67930 w 105731"/>
                <a:gd name="connsiteY1" fmla="*/ 95251 h 604840"/>
                <a:gd name="connsiteX2" fmla="*/ 6017 w 105731"/>
                <a:gd name="connsiteY2" fmla="*/ 138114 h 604840"/>
                <a:gd name="connsiteX3" fmla="*/ 96505 w 105731"/>
                <a:gd name="connsiteY3" fmla="*/ 166688 h 604840"/>
                <a:gd name="connsiteX4" fmla="*/ 15543 w 105731"/>
                <a:gd name="connsiteY4" fmla="*/ 220664 h 604840"/>
                <a:gd name="connsiteX5" fmla="*/ 94917 w 105731"/>
                <a:gd name="connsiteY5" fmla="*/ 254000 h 604840"/>
                <a:gd name="connsiteX6" fmla="*/ 10779 w 105731"/>
                <a:gd name="connsiteY6" fmla="*/ 304800 h 604840"/>
                <a:gd name="connsiteX7" fmla="*/ 98092 w 105731"/>
                <a:gd name="connsiteY7" fmla="*/ 346075 h 604840"/>
                <a:gd name="connsiteX8" fmla="*/ 47293 w 105731"/>
                <a:gd name="connsiteY8" fmla="*/ 417513 h 604840"/>
                <a:gd name="connsiteX9" fmla="*/ 56818 w 105731"/>
                <a:gd name="connsiteY9" fmla="*/ 604840 h 604840"/>
                <a:gd name="connsiteX0" fmla="*/ 65983 w 100609"/>
                <a:gd name="connsiteY0" fmla="*/ 0 h 604840"/>
                <a:gd name="connsiteX1" fmla="*/ 62808 w 100609"/>
                <a:gd name="connsiteY1" fmla="*/ 95251 h 604840"/>
                <a:gd name="connsiteX2" fmla="*/ 895 w 100609"/>
                <a:gd name="connsiteY2" fmla="*/ 138114 h 604840"/>
                <a:gd name="connsiteX3" fmla="*/ 91383 w 100609"/>
                <a:gd name="connsiteY3" fmla="*/ 166688 h 604840"/>
                <a:gd name="connsiteX4" fmla="*/ 10421 w 100609"/>
                <a:gd name="connsiteY4" fmla="*/ 220664 h 604840"/>
                <a:gd name="connsiteX5" fmla="*/ 89795 w 100609"/>
                <a:gd name="connsiteY5" fmla="*/ 254000 h 604840"/>
                <a:gd name="connsiteX6" fmla="*/ 5657 w 100609"/>
                <a:gd name="connsiteY6" fmla="*/ 304800 h 604840"/>
                <a:gd name="connsiteX7" fmla="*/ 92970 w 100609"/>
                <a:gd name="connsiteY7" fmla="*/ 346075 h 604840"/>
                <a:gd name="connsiteX8" fmla="*/ 42171 w 100609"/>
                <a:gd name="connsiteY8" fmla="*/ 417513 h 604840"/>
                <a:gd name="connsiteX9" fmla="*/ 51696 w 100609"/>
                <a:gd name="connsiteY9" fmla="*/ 604840 h 604840"/>
                <a:gd name="connsiteX0" fmla="*/ 65983 w 104622"/>
                <a:gd name="connsiteY0" fmla="*/ 0 h 604840"/>
                <a:gd name="connsiteX1" fmla="*/ 62808 w 104622"/>
                <a:gd name="connsiteY1" fmla="*/ 95251 h 604840"/>
                <a:gd name="connsiteX2" fmla="*/ 895 w 104622"/>
                <a:gd name="connsiteY2" fmla="*/ 138114 h 604840"/>
                <a:gd name="connsiteX3" fmla="*/ 91383 w 104622"/>
                <a:gd name="connsiteY3" fmla="*/ 166688 h 604840"/>
                <a:gd name="connsiteX4" fmla="*/ 10421 w 104622"/>
                <a:gd name="connsiteY4" fmla="*/ 220664 h 604840"/>
                <a:gd name="connsiteX5" fmla="*/ 89795 w 104622"/>
                <a:gd name="connsiteY5" fmla="*/ 254000 h 604840"/>
                <a:gd name="connsiteX6" fmla="*/ 5657 w 104622"/>
                <a:gd name="connsiteY6" fmla="*/ 304800 h 604840"/>
                <a:gd name="connsiteX7" fmla="*/ 92970 w 104622"/>
                <a:gd name="connsiteY7" fmla="*/ 346075 h 604840"/>
                <a:gd name="connsiteX8" fmla="*/ 42171 w 104622"/>
                <a:gd name="connsiteY8" fmla="*/ 417513 h 604840"/>
                <a:gd name="connsiteX9" fmla="*/ 51696 w 104622"/>
                <a:gd name="connsiteY9" fmla="*/ 604840 h 604840"/>
                <a:gd name="connsiteX0" fmla="*/ 74673 w 101966"/>
                <a:gd name="connsiteY0" fmla="*/ 0 h 604840"/>
                <a:gd name="connsiteX1" fmla="*/ 71498 w 101966"/>
                <a:gd name="connsiteY1" fmla="*/ 95251 h 604840"/>
                <a:gd name="connsiteX2" fmla="*/ 9585 w 101966"/>
                <a:gd name="connsiteY2" fmla="*/ 138114 h 604840"/>
                <a:gd name="connsiteX3" fmla="*/ 100073 w 101966"/>
                <a:gd name="connsiteY3" fmla="*/ 166688 h 604840"/>
                <a:gd name="connsiteX4" fmla="*/ 19111 w 101966"/>
                <a:gd name="connsiteY4" fmla="*/ 220664 h 604840"/>
                <a:gd name="connsiteX5" fmla="*/ 98485 w 101966"/>
                <a:gd name="connsiteY5" fmla="*/ 254000 h 604840"/>
                <a:gd name="connsiteX6" fmla="*/ 1647 w 101966"/>
                <a:gd name="connsiteY6" fmla="*/ 325438 h 604840"/>
                <a:gd name="connsiteX7" fmla="*/ 101660 w 101966"/>
                <a:gd name="connsiteY7" fmla="*/ 346075 h 604840"/>
                <a:gd name="connsiteX8" fmla="*/ 50861 w 101966"/>
                <a:gd name="connsiteY8" fmla="*/ 417513 h 604840"/>
                <a:gd name="connsiteX9" fmla="*/ 60386 w 10196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74"/>
                <a:gd name="connsiteY0" fmla="*/ 0 h 604840"/>
                <a:gd name="connsiteX1" fmla="*/ 63659 w 94074"/>
                <a:gd name="connsiteY1" fmla="*/ 95251 h 604840"/>
                <a:gd name="connsiteX2" fmla="*/ 1746 w 94074"/>
                <a:gd name="connsiteY2" fmla="*/ 138114 h 604840"/>
                <a:gd name="connsiteX3" fmla="*/ 92234 w 94074"/>
                <a:gd name="connsiteY3" fmla="*/ 166688 h 604840"/>
                <a:gd name="connsiteX4" fmla="*/ 11272 w 94074"/>
                <a:gd name="connsiteY4" fmla="*/ 220664 h 604840"/>
                <a:gd name="connsiteX5" fmla="*/ 90646 w 94074"/>
                <a:gd name="connsiteY5" fmla="*/ 254000 h 604840"/>
                <a:gd name="connsiteX6" fmla="*/ 1746 w 94074"/>
                <a:gd name="connsiteY6" fmla="*/ 317500 h 604840"/>
                <a:gd name="connsiteX7" fmla="*/ 93821 w 94074"/>
                <a:gd name="connsiteY7" fmla="*/ 346075 h 604840"/>
                <a:gd name="connsiteX8" fmla="*/ 43022 w 94074"/>
                <a:gd name="connsiteY8" fmla="*/ 417513 h 604840"/>
                <a:gd name="connsiteX9" fmla="*/ 52547 w 94074"/>
                <a:gd name="connsiteY9" fmla="*/ 604840 h 604840"/>
                <a:gd name="connsiteX0" fmla="*/ 67846 w 97676"/>
                <a:gd name="connsiteY0" fmla="*/ 0 h 604840"/>
                <a:gd name="connsiteX1" fmla="*/ 64671 w 97676"/>
                <a:gd name="connsiteY1" fmla="*/ 95251 h 604840"/>
                <a:gd name="connsiteX2" fmla="*/ 2758 w 97676"/>
                <a:gd name="connsiteY2" fmla="*/ 138114 h 604840"/>
                <a:gd name="connsiteX3" fmla="*/ 93246 w 97676"/>
                <a:gd name="connsiteY3" fmla="*/ 166688 h 604840"/>
                <a:gd name="connsiteX4" fmla="*/ 12284 w 97676"/>
                <a:gd name="connsiteY4" fmla="*/ 220664 h 604840"/>
                <a:gd name="connsiteX5" fmla="*/ 91658 w 97676"/>
                <a:gd name="connsiteY5" fmla="*/ 254000 h 604840"/>
                <a:gd name="connsiteX6" fmla="*/ 2758 w 97676"/>
                <a:gd name="connsiteY6" fmla="*/ 317500 h 604840"/>
                <a:gd name="connsiteX7" fmla="*/ 94833 w 97676"/>
                <a:gd name="connsiteY7" fmla="*/ 346075 h 604840"/>
                <a:gd name="connsiteX8" fmla="*/ 44034 w 97676"/>
                <a:gd name="connsiteY8" fmla="*/ 417513 h 604840"/>
                <a:gd name="connsiteX9" fmla="*/ 53559 w 97676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11272 w 94039"/>
                <a:gd name="connsiteY4" fmla="*/ 22066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94039"/>
                <a:gd name="connsiteY0" fmla="*/ 0 h 604840"/>
                <a:gd name="connsiteX1" fmla="*/ 63659 w 94039"/>
                <a:gd name="connsiteY1" fmla="*/ 95251 h 604840"/>
                <a:gd name="connsiteX2" fmla="*/ 1746 w 94039"/>
                <a:gd name="connsiteY2" fmla="*/ 138114 h 604840"/>
                <a:gd name="connsiteX3" fmla="*/ 92234 w 94039"/>
                <a:gd name="connsiteY3" fmla="*/ 166688 h 604840"/>
                <a:gd name="connsiteX4" fmla="*/ 3334 w 94039"/>
                <a:gd name="connsiteY4" fmla="*/ 214314 h 604840"/>
                <a:gd name="connsiteX5" fmla="*/ 90646 w 94039"/>
                <a:gd name="connsiteY5" fmla="*/ 254000 h 604840"/>
                <a:gd name="connsiteX6" fmla="*/ 1746 w 94039"/>
                <a:gd name="connsiteY6" fmla="*/ 317500 h 604840"/>
                <a:gd name="connsiteX7" fmla="*/ 93821 w 94039"/>
                <a:gd name="connsiteY7" fmla="*/ 346075 h 604840"/>
                <a:gd name="connsiteX8" fmla="*/ 43022 w 94039"/>
                <a:gd name="connsiteY8" fmla="*/ 417513 h 604840"/>
                <a:gd name="connsiteX9" fmla="*/ 52547 w 94039"/>
                <a:gd name="connsiteY9" fmla="*/ 604840 h 604840"/>
                <a:gd name="connsiteX0" fmla="*/ 66834 w 107017"/>
                <a:gd name="connsiteY0" fmla="*/ 0 h 604840"/>
                <a:gd name="connsiteX1" fmla="*/ 63659 w 107017"/>
                <a:gd name="connsiteY1" fmla="*/ 95251 h 604840"/>
                <a:gd name="connsiteX2" fmla="*/ 1746 w 107017"/>
                <a:gd name="connsiteY2" fmla="*/ 138114 h 604840"/>
                <a:gd name="connsiteX3" fmla="*/ 92234 w 107017"/>
                <a:gd name="connsiteY3" fmla="*/ 166688 h 604840"/>
                <a:gd name="connsiteX4" fmla="*/ 3334 w 107017"/>
                <a:gd name="connsiteY4" fmla="*/ 214314 h 604840"/>
                <a:gd name="connsiteX5" fmla="*/ 90646 w 107017"/>
                <a:gd name="connsiteY5" fmla="*/ 254000 h 604840"/>
                <a:gd name="connsiteX6" fmla="*/ 1746 w 107017"/>
                <a:gd name="connsiteY6" fmla="*/ 317500 h 604840"/>
                <a:gd name="connsiteX7" fmla="*/ 93821 w 107017"/>
                <a:gd name="connsiteY7" fmla="*/ 346075 h 604840"/>
                <a:gd name="connsiteX8" fmla="*/ 43022 w 107017"/>
                <a:gd name="connsiteY8" fmla="*/ 417513 h 604840"/>
                <a:gd name="connsiteX9" fmla="*/ 52547 w 107017"/>
                <a:gd name="connsiteY9" fmla="*/ 604840 h 604840"/>
                <a:gd name="connsiteX0" fmla="*/ 66834 w 108185"/>
                <a:gd name="connsiteY0" fmla="*/ 0 h 604840"/>
                <a:gd name="connsiteX1" fmla="*/ 63659 w 108185"/>
                <a:gd name="connsiteY1" fmla="*/ 95251 h 604840"/>
                <a:gd name="connsiteX2" fmla="*/ 1746 w 108185"/>
                <a:gd name="connsiteY2" fmla="*/ 138114 h 604840"/>
                <a:gd name="connsiteX3" fmla="*/ 92234 w 108185"/>
                <a:gd name="connsiteY3" fmla="*/ 166688 h 604840"/>
                <a:gd name="connsiteX4" fmla="*/ 3334 w 108185"/>
                <a:gd name="connsiteY4" fmla="*/ 214314 h 604840"/>
                <a:gd name="connsiteX5" fmla="*/ 90646 w 108185"/>
                <a:gd name="connsiteY5" fmla="*/ 254000 h 604840"/>
                <a:gd name="connsiteX6" fmla="*/ 1746 w 108185"/>
                <a:gd name="connsiteY6" fmla="*/ 317500 h 604840"/>
                <a:gd name="connsiteX7" fmla="*/ 93821 w 108185"/>
                <a:gd name="connsiteY7" fmla="*/ 346075 h 604840"/>
                <a:gd name="connsiteX8" fmla="*/ 43022 w 108185"/>
                <a:gd name="connsiteY8" fmla="*/ 417513 h 604840"/>
                <a:gd name="connsiteX9" fmla="*/ 52547 w 108185"/>
                <a:gd name="connsiteY9" fmla="*/ 604840 h 604840"/>
                <a:gd name="connsiteX0" fmla="*/ 50452 w 108185"/>
                <a:gd name="connsiteY0" fmla="*/ 0 h 606100"/>
                <a:gd name="connsiteX1" fmla="*/ 63659 w 108185"/>
                <a:gd name="connsiteY1" fmla="*/ 96511 h 606100"/>
                <a:gd name="connsiteX2" fmla="*/ 1746 w 108185"/>
                <a:gd name="connsiteY2" fmla="*/ 139374 h 606100"/>
                <a:gd name="connsiteX3" fmla="*/ 92234 w 108185"/>
                <a:gd name="connsiteY3" fmla="*/ 167948 h 606100"/>
                <a:gd name="connsiteX4" fmla="*/ 3334 w 108185"/>
                <a:gd name="connsiteY4" fmla="*/ 215574 h 606100"/>
                <a:gd name="connsiteX5" fmla="*/ 90646 w 108185"/>
                <a:gd name="connsiteY5" fmla="*/ 255260 h 606100"/>
                <a:gd name="connsiteX6" fmla="*/ 1746 w 108185"/>
                <a:gd name="connsiteY6" fmla="*/ 318760 h 606100"/>
                <a:gd name="connsiteX7" fmla="*/ 93821 w 108185"/>
                <a:gd name="connsiteY7" fmla="*/ 347335 h 606100"/>
                <a:gd name="connsiteX8" fmla="*/ 43022 w 108185"/>
                <a:gd name="connsiteY8" fmla="*/ 418773 h 606100"/>
                <a:gd name="connsiteX9" fmla="*/ 52547 w 108185"/>
                <a:gd name="connsiteY9" fmla="*/ 606100 h 606100"/>
                <a:gd name="connsiteX0" fmla="*/ 54514 w 108185"/>
                <a:gd name="connsiteY0" fmla="*/ 0 h 574705"/>
                <a:gd name="connsiteX1" fmla="*/ 63659 w 108185"/>
                <a:gd name="connsiteY1" fmla="*/ 65116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185"/>
                <a:gd name="connsiteY0" fmla="*/ 0 h 574705"/>
                <a:gd name="connsiteX1" fmla="*/ 107327 w 108185"/>
                <a:gd name="connsiteY1" fmla="*/ 64475 h 574705"/>
                <a:gd name="connsiteX2" fmla="*/ 1746 w 108185"/>
                <a:gd name="connsiteY2" fmla="*/ 107979 h 574705"/>
                <a:gd name="connsiteX3" fmla="*/ 92234 w 108185"/>
                <a:gd name="connsiteY3" fmla="*/ 136553 h 574705"/>
                <a:gd name="connsiteX4" fmla="*/ 3334 w 108185"/>
                <a:gd name="connsiteY4" fmla="*/ 184179 h 574705"/>
                <a:gd name="connsiteX5" fmla="*/ 90646 w 108185"/>
                <a:gd name="connsiteY5" fmla="*/ 223865 h 574705"/>
                <a:gd name="connsiteX6" fmla="*/ 1746 w 108185"/>
                <a:gd name="connsiteY6" fmla="*/ 287365 h 574705"/>
                <a:gd name="connsiteX7" fmla="*/ 93821 w 108185"/>
                <a:gd name="connsiteY7" fmla="*/ 315940 h 574705"/>
                <a:gd name="connsiteX8" fmla="*/ 43022 w 108185"/>
                <a:gd name="connsiteY8" fmla="*/ 387378 h 574705"/>
                <a:gd name="connsiteX9" fmla="*/ 52547 w 108185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514 w 108410"/>
                <a:gd name="connsiteY0" fmla="*/ 0 h 574705"/>
                <a:gd name="connsiteX1" fmla="*/ 108410 w 108410"/>
                <a:gd name="connsiteY1" fmla="*/ 66184 h 574705"/>
                <a:gd name="connsiteX2" fmla="*/ 1746 w 108410"/>
                <a:gd name="connsiteY2" fmla="*/ 107979 h 574705"/>
                <a:gd name="connsiteX3" fmla="*/ 92234 w 108410"/>
                <a:gd name="connsiteY3" fmla="*/ 136553 h 574705"/>
                <a:gd name="connsiteX4" fmla="*/ 3334 w 108410"/>
                <a:gd name="connsiteY4" fmla="*/ 184179 h 574705"/>
                <a:gd name="connsiteX5" fmla="*/ 90646 w 108410"/>
                <a:gd name="connsiteY5" fmla="*/ 223865 h 574705"/>
                <a:gd name="connsiteX6" fmla="*/ 1746 w 108410"/>
                <a:gd name="connsiteY6" fmla="*/ 287365 h 574705"/>
                <a:gd name="connsiteX7" fmla="*/ 93821 w 108410"/>
                <a:gd name="connsiteY7" fmla="*/ 315940 h 574705"/>
                <a:gd name="connsiteX8" fmla="*/ 43022 w 108410"/>
                <a:gd name="connsiteY8" fmla="*/ 387378 h 574705"/>
                <a:gd name="connsiteX9" fmla="*/ 52547 w 108410"/>
                <a:gd name="connsiteY9" fmla="*/ 574705 h 574705"/>
                <a:gd name="connsiteX0" fmla="*/ 54720 w 109516"/>
                <a:gd name="connsiteY0" fmla="*/ 0 h 574705"/>
                <a:gd name="connsiteX1" fmla="*/ 108616 w 109516"/>
                <a:gd name="connsiteY1" fmla="*/ 66184 h 574705"/>
                <a:gd name="connsiteX2" fmla="*/ 56 w 109516"/>
                <a:gd name="connsiteY2" fmla="*/ 143005 h 574705"/>
                <a:gd name="connsiteX3" fmla="*/ 92440 w 109516"/>
                <a:gd name="connsiteY3" fmla="*/ 136553 h 574705"/>
                <a:gd name="connsiteX4" fmla="*/ 3540 w 109516"/>
                <a:gd name="connsiteY4" fmla="*/ 184179 h 574705"/>
                <a:gd name="connsiteX5" fmla="*/ 90852 w 109516"/>
                <a:gd name="connsiteY5" fmla="*/ 223865 h 574705"/>
                <a:gd name="connsiteX6" fmla="*/ 1952 w 109516"/>
                <a:gd name="connsiteY6" fmla="*/ 287365 h 574705"/>
                <a:gd name="connsiteX7" fmla="*/ 94027 w 109516"/>
                <a:gd name="connsiteY7" fmla="*/ 315940 h 574705"/>
                <a:gd name="connsiteX8" fmla="*/ 43228 w 109516"/>
                <a:gd name="connsiteY8" fmla="*/ 387378 h 574705"/>
                <a:gd name="connsiteX9" fmla="*/ 52753 w 109516"/>
                <a:gd name="connsiteY9" fmla="*/ 574705 h 574705"/>
                <a:gd name="connsiteX0" fmla="*/ 0 w 141836"/>
                <a:gd name="connsiteY0" fmla="*/ 0 h 610585"/>
                <a:gd name="connsiteX1" fmla="*/ 141638 w 141836"/>
                <a:gd name="connsiteY1" fmla="*/ 102064 h 610585"/>
                <a:gd name="connsiteX2" fmla="*/ 33078 w 141836"/>
                <a:gd name="connsiteY2" fmla="*/ 178885 h 610585"/>
                <a:gd name="connsiteX3" fmla="*/ 125462 w 141836"/>
                <a:gd name="connsiteY3" fmla="*/ 172433 h 610585"/>
                <a:gd name="connsiteX4" fmla="*/ 36562 w 141836"/>
                <a:gd name="connsiteY4" fmla="*/ 220059 h 610585"/>
                <a:gd name="connsiteX5" fmla="*/ 123874 w 141836"/>
                <a:gd name="connsiteY5" fmla="*/ 259745 h 610585"/>
                <a:gd name="connsiteX6" fmla="*/ 34974 w 141836"/>
                <a:gd name="connsiteY6" fmla="*/ 323245 h 610585"/>
                <a:gd name="connsiteX7" fmla="*/ 127049 w 141836"/>
                <a:gd name="connsiteY7" fmla="*/ 351820 h 610585"/>
                <a:gd name="connsiteX8" fmla="*/ 76250 w 141836"/>
                <a:gd name="connsiteY8" fmla="*/ 423258 h 610585"/>
                <a:gd name="connsiteX9" fmla="*/ 85775 w 141836"/>
                <a:gd name="connsiteY9" fmla="*/ 610585 h 610585"/>
                <a:gd name="connsiteX0" fmla="*/ 47138 w 109235"/>
                <a:gd name="connsiteY0" fmla="*/ 0 h 605459"/>
                <a:gd name="connsiteX1" fmla="*/ 108617 w 109235"/>
                <a:gd name="connsiteY1" fmla="*/ 96938 h 605459"/>
                <a:gd name="connsiteX2" fmla="*/ 57 w 109235"/>
                <a:gd name="connsiteY2" fmla="*/ 173759 h 605459"/>
                <a:gd name="connsiteX3" fmla="*/ 92441 w 109235"/>
                <a:gd name="connsiteY3" fmla="*/ 167307 h 605459"/>
                <a:gd name="connsiteX4" fmla="*/ 3541 w 109235"/>
                <a:gd name="connsiteY4" fmla="*/ 214933 h 605459"/>
                <a:gd name="connsiteX5" fmla="*/ 90853 w 109235"/>
                <a:gd name="connsiteY5" fmla="*/ 254619 h 605459"/>
                <a:gd name="connsiteX6" fmla="*/ 1953 w 109235"/>
                <a:gd name="connsiteY6" fmla="*/ 318119 h 605459"/>
                <a:gd name="connsiteX7" fmla="*/ 94028 w 109235"/>
                <a:gd name="connsiteY7" fmla="*/ 346694 h 605459"/>
                <a:gd name="connsiteX8" fmla="*/ 43229 w 109235"/>
                <a:gd name="connsiteY8" fmla="*/ 418132 h 605459"/>
                <a:gd name="connsiteX9" fmla="*/ 52754 w 109235"/>
                <a:gd name="connsiteY9" fmla="*/ 605459 h 605459"/>
                <a:gd name="connsiteX0" fmla="*/ 47083 w 95510"/>
                <a:gd name="connsiteY0" fmla="*/ 0 h 605459"/>
                <a:gd name="connsiteX1" fmla="*/ 94751 w 95510"/>
                <a:gd name="connsiteY1" fmla="*/ 149050 h 605459"/>
                <a:gd name="connsiteX2" fmla="*/ 2 w 95510"/>
                <a:gd name="connsiteY2" fmla="*/ 173759 h 605459"/>
                <a:gd name="connsiteX3" fmla="*/ 92386 w 95510"/>
                <a:gd name="connsiteY3" fmla="*/ 167307 h 605459"/>
                <a:gd name="connsiteX4" fmla="*/ 3486 w 95510"/>
                <a:gd name="connsiteY4" fmla="*/ 214933 h 605459"/>
                <a:gd name="connsiteX5" fmla="*/ 90798 w 95510"/>
                <a:gd name="connsiteY5" fmla="*/ 254619 h 605459"/>
                <a:gd name="connsiteX6" fmla="*/ 1898 w 95510"/>
                <a:gd name="connsiteY6" fmla="*/ 318119 h 605459"/>
                <a:gd name="connsiteX7" fmla="*/ 93973 w 95510"/>
                <a:gd name="connsiteY7" fmla="*/ 346694 h 605459"/>
                <a:gd name="connsiteX8" fmla="*/ 43174 w 95510"/>
                <a:gd name="connsiteY8" fmla="*/ 418132 h 605459"/>
                <a:gd name="connsiteX9" fmla="*/ 52699 w 95510"/>
                <a:gd name="connsiteY9" fmla="*/ 605459 h 605459"/>
                <a:gd name="connsiteX0" fmla="*/ 48165 w 96623"/>
                <a:gd name="connsiteY0" fmla="*/ 0 h 605459"/>
                <a:gd name="connsiteX1" fmla="*/ 95833 w 96623"/>
                <a:gd name="connsiteY1" fmla="*/ 149050 h 605459"/>
                <a:gd name="connsiteX2" fmla="*/ 1 w 96623"/>
                <a:gd name="connsiteY2" fmla="*/ 301049 h 605459"/>
                <a:gd name="connsiteX3" fmla="*/ 93468 w 96623"/>
                <a:gd name="connsiteY3" fmla="*/ 167307 h 605459"/>
                <a:gd name="connsiteX4" fmla="*/ 4568 w 96623"/>
                <a:gd name="connsiteY4" fmla="*/ 214933 h 605459"/>
                <a:gd name="connsiteX5" fmla="*/ 91880 w 96623"/>
                <a:gd name="connsiteY5" fmla="*/ 254619 h 605459"/>
                <a:gd name="connsiteX6" fmla="*/ 2980 w 96623"/>
                <a:gd name="connsiteY6" fmla="*/ 318119 h 605459"/>
                <a:gd name="connsiteX7" fmla="*/ 95055 w 96623"/>
                <a:gd name="connsiteY7" fmla="*/ 346694 h 605459"/>
                <a:gd name="connsiteX8" fmla="*/ 44256 w 96623"/>
                <a:gd name="connsiteY8" fmla="*/ 418132 h 605459"/>
                <a:gd name="connsiteX9" fmla="*/ 53781 w 96623"/>
                <a:gd name="connsiteY9" fmla="*/ 605459 h 605459"/>
                <a:gd name="connsiteX0" fmla="*/ 48165 w 96992"/>
                <a:gd name="connsiteY0" fmla="*/ 0 h 605459"/>
                <a:gd name="connsiteX1" fmla="*/ 95833 w 96992"/>
                <a:gd name="connsiteY1" fmla="*/ 149050 h 605459"/>
                <a:gd name="connsiteX2" fmla="*/ 1 w 96992"/>
                <a:gd name="connsiteY2" fmla="*/ 301049 h 605459"/>
                <a:gd name="connsiteX3" fmla="*/ 96988 w 96992"/>
                <a:gd name="connsiteY3" fmla="*/ 299722 h 605459"/>
                <a:gd name="connsiteX4" fmla="*/ 4568 w 96992"/>
                <a:gd name="connsiteY4" fmla="*/ 214933 h 605459"/>
                <a:gd name="connsiteX5" fmla="*/ 91880 w 96992"/>
                <a:gd name="connsiteY5" fmla="*/ 254619 h 605459"/>
                <a:gd name="connsiteX6" fmla="*/ 2980 w 96992"/>
                <a:gd name="connsiteY6" fmla="*/ 318119 h 605459"/>
                <a:gd name="connsiteX7" fmla="*/ 95055 w 96992"/>
                <a:gd name="connsiteY7" fmla="*/ 346694 h 605459"/>
                <a:gd name="connsiteX8" fmla="*/ 44256 w 96992"/>
                <a:gd name="connsiteY8" fmla="*/ 418132 h 605459"/>
                <a:gd name="connsiteX9" fmla="*/ 53781 w 96992"/>
                <a:gd name="connsiteY9" fmla="*/ 605459 h 605459"/>
                <a:gd name="connsiteX0" fmla="*/ 101710 w 150539"/>
                <a:gd name="connsiteY0" fmla="*/ 0 h 605459"/>
                <a:gd name="connsiteX1" fmla="*/ 149378 w 150539"/>
                <a:gd name="connsiteY1" fmla="*/ 149050 h 605459"/>
                <a:gd name="connsiteX2" fmla="*/ 53546 w 150539"/>
                <a:gd name="connsiteY2" fmla="*/ 301049 h 605459"/>
                <a:gd name="connsiteX3" fmla="*/ 150533 w 150539"/>
                <a:gd name="connsiteY3" fmla="*/ 299722 h 605459"/>
                <a:gd name="connsiteX4" fmla="*/ 58113 w 150539"/>
                <a:gd name="connsiteY4" fmla="*/ 214933 h 605459"/>
                <a:gd name="connsiteX5" fmla="*/ 1 w 150539"/>
                <a:gd name="connsiteY5" fmla="*/ 311003 h 605459"/>
                <a:gd name="connsiteX6" fmla="*/ 56525 w 150539"/>
                <a:gd name="connsiteY6" fmla="*/ 318119 h 605459"/>
                <a:gd name="connsiteX7" fmla="*/ 148600 w 150539"/>
                <a:gd name="connsiteY7" fmla="*/ 346694 h 605459"/>
                <a:gd name="connsiteX8" fmla="*/ 97801 w 150539"/>
                <a:gd name="connsiteY8" fmla="*/ 418132 h 605459"/>
                <a:gd name="connsiteX9" fmla="*/ 107326 w 150539"/>
                <a:gd name="connsiteY9" fmla="*/ 605459 h 605459"/>
                <a:gd name="connsiteX0" fmla="*/ 102056 w 150925"/>
                <a:gd name="connsiteY0" fmla="*/ 0 h 605459"/>
                <a:gd name="connsiteX1" fmla="*/ 149724 w 150925"/>
                <a:gd name="connsiteY1" fmla="*/ 149050 h 605459"/>
                <a:gd name="connsiteX2" fmla="*/ 53892 w 150925"/>
                <a:gd name="connsiteY2" fmla="*/ 301049 h 605459"/>
                <a:gd name="connsiteX3" fmla="*/ 150879 w 150925"/>
                <a:gd name="connsiteY3" fmla="*/ 299722 h 605459"/>
                <a:gd name="connsiteX4" fmla="*/ 38961 w 150925"/>
                <a:gd name="connsiteY4" fmla="*/ 489161 h 605459"/>
                <a:gd name="connsiteX5" fmla="*/ 347 w 150925"/>
                <a:gd name="connsiteY5" fmla="*/ 311003 h 605459"/>
                <a:gd name="connsiteX6" fmla="*/ 56871 w 150925"/>
                <a:gd name="connsiteY6" fmla="*/ 318119 h 605459"/>
                <a:gd name="connsiteX7" fmla="*/ 148946 w 150925"/>
                <a:gd name="connsiteY7" fmla="*/ 346694 h 605459"/>
                <a:gd name="connsiteX8" fmla="*/ 98147 w 150925"/>
                <a:gd name="connsiteY8" fmla="*/ 418132 h 605459"/>
                <a:gd name="connsiteX9" fmla="*/ 107672 w 150925"/>
                <a:gd name="connsiteY9" fmla="*/ 605459 h 605459"/>
                <a:gd name="connsiteX0" fmla="*/ 102056 w 150916"/>
                <a:gd name="connsiteY0" fmla="*/ 0 h 605459"/>
                <a:gd name="connsiteX1" fmla="*/ 149724 w 150916"/>
                <a:gd name="connsiteY1" fmla="*/ 149050 h 605459"/>
                <a:gd name="connsiteX2" fmla="*/ 52538 w 150916"/>
                <a:gd name="connsiteY2" fmla="*/ 148985 h 605459"/>
                <a:gd name="connsiteX3" fmla="*/ 150879 w 150916"/>
                <a:gd name="connsiteY3" fmla="*/ 299722 h 605459"/>
                <a:gd name="connsiteX4" fmla="*/ 38961 w 150916"/>
                <a:gd name="connsiteY4" fmla="*/ 489161 h 605459"/>
                <a:gd name="connsiteX5" fmla="*/ 347 w 150916"/>
                <a:gd name="connsiteY5" fmla="*/ 311003 h 605459"/>
                <a:gd name="connsiteX6" fmla="*/ 56871 w 150916"/>
                <a:gd name="connsiteY6" fmla="*/ 318119 h 605459"/>
                <a:gd name="connsiteX7" fmla="*/ 148946 w 150916"/>
                <a:gd name="connsiteY7" fmla="*/ 346694 h 605459"/>
                <a:gd name="connsiteX8" fmla="*/ 98147 w 150916"/>
                <a:gd name="connsiteY8" fmla="*/ 418132 h 605459"/>
                <a:gd name="connsiteX9" fmla="*/ 107672 w 150916"/>
                <a:gd name="connsiteY9" fmla="*/ 605459 h 605459"/>
                <a:gd name="connsiteX0" fmla="*/ 101717 w 150540"/>
                <a:gd name="connsiteY0" fmla="*/ 0 h 605459"/>
                <a:gd name="connsiteX1" fmla="*/ 149385 w 150540"/>
                <a:gd name="connsiteY1" fmla="*/ 149050 h 605459"/>
                <a:gd name="connsiteX2" fmla="*/ 52199 w 150540"/>
                <a:gd name="connsiteY2" fmla="*/ 148985 h 605459"/>
                <a:gd name="connsiteX3" fmla="*/ 150540 w 150540"/>
                <a:gd name="connsiteY3" fmla="*/ 299722 h 605459"/>
                <a:gd name="connsiteX4" fmla="*/ 53246 w 150540"/>
                <a:gd name="connsiteY4" fmla="*/ 299508 h 605459"/>
                <a:gd name="connsiteX5" fmla="*/ 8 w 150540"/>
                <a:gd name="connsiteY5" fmla="*/ 311003 h 605459"/>
                <a:gd name="connsiteX6" fmla="*/ 56532 w 150540"/>
                <a:gd name="connsiteY6" fmla="*/ 318119 h 605459"/>
                <a:gd name="connsiteX7" fmla="*/ 148607 w 150540"/>
                <a:gd name="connsiteY7" fmla="*/ 346694 h 605459"/>
                <a:gd name="connsiteX8" fmla="*/ 97808 w 150540"/>
                <a:gd name="connsiteY8" fmla="*/ 418132 h 605459"/>
                <a:gd name="connsiteX9" fmla="*/ 107333 w 150540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065 w 104406"/>
                <a:gd name="connsiteY2" fmla="*/ 148985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605459"/>
                <a:gd name="connsiteX1" fmla="*/ 103251 w 104406"/>
                <a:gd name="connsiteY1" fmla="*/ 149050 h 605459"/>
                <a:gd name="connsiteX2" fmla="*/ 6607 w 104406"/>
                <a:gd name="connsiteY2" fmla="*/ 226726 h 605459"/>
                <a:gd name="connsiteX3" fmla="*/ 104406 w 104406"/>
                <a:gd name="connsiteY3" fmla="*/ 299722 h 605459"/>
                <a:gd name="connsiteX4" fmla="*/ 7112 w 104406"/>
                <a:gd name="connsiteY4" fmla="*/ 299508 h 605459"/>
                <a:gd name="connsiteX5" fmla="*/ 7765 w 104406"/>
                <a:gd name="connsiteY5" fmla="*/ 451107 h 605459"/>
                <a:gd name="connsiteX6" fmla="*/ 10398 w 104406"/>
                <a:gd name="connsiteY6" fmla="*/ 318119 h 605459"/>
                <a:gd name="connsiteX7" fmla="*/ 102473 w 104406"/>
                <a:gd name="connsiteY7" fmla="*/ 346694 h 605459"/>
                <a:gd name="connsiteX8" fmla="*/ 51674 w 104406"/>
                <a:gd name="connsiteY8" fmla="*/ 418132 h 605459"/>
                <a:gd name="connsiteX9" fmla="*/ 61199 w 104406"/>
                <a:gd name="connsiteY9" fmla="*/ 605459 h 605459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102473 w 104406"/>
                <a:gd name="connsiteY7" fmla="*/ 346694 h 759232"/>
                <a:gd name="connsiteX8" fmla="*/ 51674 w 104406"/>
                <a:gd name="connsiteY8" fmla="*/ 418132 h 759232"/>
                <a:gd name="connsiteX9" fmla="*/ 54700 w 104406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38749"/>
                <a:gd name="connsiteY0" fmla="*/ 0 h 759232"/>
                <a:gd name="connsiteX1" fmla="*/ 103251 w 138749"/>
                <a:gd name="connsiteY1" fmla="*/ 149050 h 759232"/>
                <a:gd name="connsiteX2" fmla="*/ 6607 w 138749"/>
                <a:gd name="connsiteY2" fmla="*/ 226726 h 759232"/>
                <a:gd name="connsiteX3" fmla="*/ 104406 w 138749"/>
                <a:gd name="connsiteY3" fmla="*/ 299722 h 759232"/>
                <a:gd name="connsiteX4" fmla="*/ 7112 w 138749"/>
                <a:gd name="connsiteY4" fmla="*/ 299508 h 759232"/>
                <a:gd name="connsiteX5" fmla="*/ 7765 w 138749"/>
                <a:gd name="connsiteY5" fmla="*/ 451107 h 759232"/>
                <a:gd name="connsiteX6" fmla="*/ 10398 w 138749"/>
                <a:gd name="connsiteY6" fmla="*/ 318119 h 759232"/>
                <a:gd name="connsiteX7" fmla="*/ 102473 w 138749"/>
                <a:gd name="connsiteY7" fmla="*/ 346694 h 759232"/>
                <a:gd name="connsiteX8" fmla="*/ 103669 w 138749"/>
                <a:gd name="connsiteY8" fmla="*/ 606077 h 759232"/>
                <a:gd name="connsiteX9" fmla="*/ 54700 w 138749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763"/>
                <a:gd name="connsiteY0" fmla="*/ 0 h 759232"/>
                <a:gd name="connsiteX1" fmla="*/ 103251 w 109763"/>
                <a:gd name="connsiteY1" fmla="*/ 149050 h 759232"/>
                <a:gd name="connsiteX2" fmla="*/ 6607 w 109763"/>
                <a:gd name="connsiteY2" fmla="*/ 226726 h 759232"/>
                <a:gd name="connsiteX3" fmla="*/ 104406 w 109763"/>
                <a:gd name="connsiteY3" fmla="*/ 299722 h 759232"/>
                <a:gd name="connsiteX4" fmla="*/ 7112 w 109763"/>
                <a:gd name="connsiteY4" fmla="*/ 299508 h 759232"/>
                <a:gd name="connsiteX5" fmla="*/ 7765 w 109763"/>
                <a:gd name="connsiteY5" fmla="*/ 451107 h 759232"/>
                <a:gd name="connsiteX6" fmla="*/ 10398 w 109763"/>
                <a:gd name="connsiteY6" fmla="*/ 318119 h 759232"/>
                <a:gd name="connsiteX7" fmla="*/ 102473 w 109763"/>
                <a:gd name="connsiteY7" fmla="*/ 346694 h 759232"/>
                <a:gd name="connsiteX8" fmla="*/ 103669 w 109763"/>
                <a:gd name="connsiteY8" fmla="*/ 606077 h 759232"/>
                <a:gd name="connsiteX9" fmla="*/ 54700 w 109763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2660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09571"/>
                <a:gd name="connsiteY0" fmla="*/ 0 h 759232"/>
                <a:gd name="connsiteX1" fmla="*/ 103251 w 109571"/>
                <a:gd name="connsiteY1" fmla="*/ 149050 h 759232"/>
                <a:gd name="connsiteX2" fmla="*/ 6607 w 109571"/>
                <a:gd name="connsiteY2" fmla="*/ 226726 h 759232"/>
                <a:gd name="connsiteX3" fmla="*/ 104406 w 109571"/>
                <a:gd name="connsiteY3" fmla="*/ 299722 h 759232"/>
                <a:gd name="connsiteX4" fmla="*/ 7112 w 109571"/>
                <a:gd name="connsiteY4" fmla="*/ 299508 h 759232"/>
                <a:gd name="connsiteX5" fmla="*/ 7765 w 109571"/>
                <a:gd name="connsiteY5" fmla="*/ 451107 h 759232"/>
                <a:gd name="connsiteX6" fmla="*/ 10398 w 109571"/>
                <a:gd name="connsiteY6" fmla="*/ 318119 h 759232"/>
                <a:gd name="connsiteX7" fmla="*/ 102473 w 109571"/>
                <a:gd name="connsiteY7" fmla="*/ 346694 h 759232"/>
                <a:gd name="connsiteX8" fmla="*/ 103127 w 109571"/>
                <a:gd name="connsiteY8" fmla="*/ 601806 h 759232"/>
                <a:gd name="connsiteX9" fmla="*/ 54700 w 109571"/>
                <a:gd name="connsiteY9" fmla="*/ 759232 h 759232"/>
                <a:gd name="connsiteX0" fmla="*/ 55583 w 120245"/>
                <a:gd name="connsiteY0" fmla="*/ 0 h 759232"/>
                <a:gd name="connsiteX1" fmla="*/ 103251 w 120245"/>
                <a:gd name="connsiteY1" fmla="*/ 149050 h 759232"/>
                <a:gd name="connsiteX2" fmla="*/ 6607 w 120245"/>
                <a:gd name="connsiteY2" fmla="*/ 226726 h 759232"/>
                <a:gd name="connsiteX3" fmla="*/ 104406 w 120245"/>
                <a:gd name="connsiteY3" fmla="*/ 299722 h 759232"/>
                <a:gd name="connsiteX4" fmla="*/ 7112 w 120245"/>
                <a:gd name="connsiteY4" fmla="*/ 299508 h 759232"/>
                <a:gd name="connsiteX5" fmla="*/ 7765 w 120245"/>
                <a:gd name="connsiteY5" fmla="*/ 451107 h 759232"/>
                <a:gd name="connsiteX6" fmla="*/ 10398 w 120245"/>
                <a:gd name="connsiteY6" fmla="*/ 318119 h 759232"/>
                <a:gd name="connsiteX7" fmla="*/ 102473 w 120245"/>
                <a:gd name="connsiteY7" fmla="*/ 346694 h 759232"/>
                <a:gd name="connsiteX8" fmla="*/ 120188 w 120245"/>
                <a:gd name="connsiteY8" fmla="*/ 589846 h 759232"/>
                <a:gd name="connsiteX9" fmla="*/ 54700 w 120245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666"/>
                <a:gd name="connsiteY0" fmla="*/ 0 h 759232"/>
                <a:gd name="connsiteX1" fmla="*/ 103251 w 109666"/>
                <a:gd name="connsiteY1" fmla="*/ 149050 h 759232"/>
                <a:gd name="connsiteX2" fmla="*/ 6607 w 109666"/>
                <a:gd name="connsiteY2" fmla="*/ 226726 h 759232"/>
                <a:gd name="connsiteX3" fmla="*/ 104406 w 109666"/>
                <a:gd name="connsiteY3" fmla="*/ 299722 h 759232"/>
                <a:gd name="connsiteX4" fmla="*/ 7112 w 109666"/>
                <a:gd name="connsiteY4" fmla="*/ 299508 h 759232"/>
                <a:gd name="connsiteX5" fmla="*/ 7765 w 109666"/>
                <a:gd name="connsiteY5" fmla="*/ 451107 h 759232"/>
                <a:gd name="connsiteX6" fmla="*/ 10398 w 109666"/>
                <a:gd name="connsiteY6" fmla="*/ 318119 h 759232"/>
                <a:gd name="connsiteX7" fmla="*/ 102473 w 109666"/>
                <a:gd name="connsiteY7" fmla="*/ 346694 h 759232"/>
                <a:gd name="connsiteX8" fmla="*/ 103398 w 109666"/>
                <a:gd name="connsiteY8" fmla="*/ 605223 h 759232"/>
                <a:gd name="connsiteX9" fmla="*/ 54700 w 109666"/>
                <a:gd name="connsiteY9" fmla="*/ 759232 h 759232"/>
                <a:gd name="connsiteX0" fmla="*/ 55583 w 109714"/>
                <a:gd name="connsiteY0" fmla="*/ 0 h 759232"/>
                <a:gd name="connsiteX1" fmla="*/ 103251 w 109714"/>
                <a:gd name="connsiteY1" fmla="*/ 149050 h 759232"/>
                <a:gd name="connsiteX2" fmla="*/ 6607 w 109714"/>
                <a:gd name="connsiteY2" fmla="*/ 226726 h 759232"/>
                <a:gd name="connsiteX3" fmla="*/ 104406 w 109714"/>
                <a:gd name="connsiteY3" fmla="*/ 299722 h 759232"/>
                <a:gd name="connsiteX4" fmla="*/ 7112 w 109714"/>
                <a:gd name="connsiteY4" fmla="*/ 299508 h 759232"/>
                <a:gd name="connsiteX5" fmla="*/ 7765 w 109714"/>
                <a:gd name="connsiteY5" fmla="*/ 451107 h 759232"/>
                <a:gd name="connsiteX6" fmla="*/ 10398 w 109714"/>
                <a:gd name="connsiteY6" fmla="*/ 318119 h 759232"/>
                <a:gd name="connsiteX7" fmla="*/ 102473 w 109714"/>
                <a:gd name="connsiteY7" fmla="*/ 346694 h 759232"/>
                <a:gd name="connsiteX8" fmla="*/ 103398 w 109714"/>
                <a:gd name="connsiteY8" fmla="*/ 605223 h 759232"/>
                <a:gd name="connsiteX9" fmla="*/ 54700 w 109714"/>
                <a:gd name="connsiteY9" fmla="*/ 759232 h 759232"/>
                <a:gd name="connsiteX0" fmla="*/ 55583 w 109735"/>
                <a:gd name="connsiteY0" fmla="*/ 0 h 759232"/>
                <a:gd name="connsiteX1" fmla="*/ 103251 w 109735"/>
                <a:gd name="connsiteY1" fmla="*/ 149050 h 759232"/>
                <a:gd name="connsiteX2" fmla="*/ 6607 w 109735"/>
                <a:gd name="connsiteY2" fmla="*/ 226726 h 759232"/>
                <a:gd name="connsiteX3" fmla="*/ 104406 w 109735"/>
                <a:gd name="connsiteY3" fmla="*/ 299722 h 759232"/>
                <a:gd name="connsiteX4" fmla="*/ 7112 w 109735"/>
                <a:gd name="connsiteY4" fmla="*/ 299508 h 759232"/>
                <a:gd name="connsiteX5" fmla="*/ 7765 w 109735"/>
                <a:gd name="connsiteY5" fmla="*/ 451107 h 759232"/>
                <a:gd name="connsiteX6" fmla="*/ 10398 w 109735"/>
                <a:gd name="connsiteY6" fmla="*/ 318119 h 759232"/>
                <a:gd name="connsiteX7" fmla="*/ 102473 w 109735"/>
                <a:gd name="connsiteY7" fmla="*/ 346694 h 759232"/>
                <a:gd name="connsiteX8" fmla="*/ 103398 w 109735"/>
                <a:gd name="connsiteY8" fmla="*/ 605223 h 759232"/>
                <a:gd name="connsiteX9" fmla="*/ 54700 w 109735"/>
                <a:gd name="connsiteY9" fmla="*/ 759232 h 759232"/>
                <a:gd name="connsiteX0" fmla="*/ 55583 w 104406"/>
                <a:gd name="connsiteY0" fmla="*/ 0 h 759232"/>
                <a:gd name="connsiteX1" fmla="*/ 103251 w 104406"/>
                <a:gd name="connsiteY1" fmla="*/ 149050 h 759232"/>
                <a:gd name="connsiteX2" fmla="*/ 6607 w 104406"/>
                <a:gd name="connsiteY2" fmla="*/ 226726 h 759232"/>
                <a:gd name="connsiteX3" fmla="*/ 104406 w 104406"/>
                <a:gd name="connsiteY3" fmla="*/ 299722 h 759232"/>
                <a:gd name="connsiteX4" fmla="*/ 7112 w 104406"/>
                <a:gd name="connsiteY4" fmla="*/ 299508 h 759232"/>
                <a:gd name="connsiteX5" fmla="*/ 7765 w 104406"/>
                <a:gd name="connsiteY5" fmla="*/ 451107 h 759232"/>
                <a:gd name="connsiteX6" fmla="*/ 10398 w 104406"/>
                <a:gd name="connsiteY6" fmla="*/ 318119 h 759232"/>
                <a:gd name="connsiteX7" fmla="*/ 6336 w 104406"/>
                <a:gd name="connsiteY7" fmla="*/ 602128 h 759232"/>
                <a:gd name="connsiteX8" fmla="*/ 103398 w 104406"/>
                <a:gd name="connsiteY8" fmla="*/ 605223 h 759232"/>
                <a:gd name="connsiteX9" fmla="*/ 54700 w 104406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267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192 w 108991"/>
                <a:gd name="connsiteY2" fmla="*/ 256626 h 759232"/>
                <a:gd name="connsiteX3" fmla="*/ 108991 w 108991"/>
                <a:gd name="connsiteY3" fmla="*/ 299722 h 759232"/>
                <a:gd name="connsiteX4" fmla="*/ 11697 w 108991"/>
                <a:gd name="connsiteY4" fmla="*/ 299508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0882 w 108681"/>
                <a:gd name="connsiteY2" fmla="*/ 256626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59858 w 108681"/>
                <a:gd name="connsiteY0" fmla="*/ 0 h 759232"/>
                <a:gd name="connsiteX1" fmla="*/ 107526 w 108681"/>
                <a:gd name="connsiteY1" fmla="*/ 149050 h 759232"/>
                <a:gd name="connsiteX2" fmla="*/ 11153 w 108681"/>
                <a:gd name="connsiteY2" fmla="*/ 221600 h 759232"/>
                <a:gd name="connsiteX3" fmla="*/ 108681 w 108681"/>
                <a:gd name="connsiteY3" fmla="*/ 299722 h 759232"/>
                <a:gd name="connsiteX4" fmla="*/ 11929 w 108681"/>
                <a:gd name="connsiteY4" fmla="*/ 405440 h 759232"/>
                <a:gd name="connsiteX5" fmla="*/ 12040 w 108681"/>
                <a:gd name="connsiteY5" fmla="*/ 451107 h 759232"/>
                <a:gd name="connsiteX6" fmla="*/ 107019 w 108681"/>
                <a:gd name="connsiteY6" fmla="*/ 452243 h 759232"/>
                <a:gd name="connsiteX7" fmla="*/ 10611 w 108681"/>
                <a:gd name="connsiteY7" fmla="*/ 602128 h 759232"/>
                <a:gd name="connsiteX8" fmla="*/ 107673 w 108681"/>
                <a:gd name="connsiteY8" fmla="*/ 605223 h 759232"/>
                <a:gd name="connsiteX9" fmla="*/ 58975 w 108681"/>
                <a:gd name="connsiteY9" fmla="*/ 759232 h 759232"/>
                <a:gd name="connsiteX0" fmla="*/ 60168 w 108991"/>
                <a:gd name="connsiteY0" fmla="*/ 0 h 759232"/>
                <a:gd name="connsiteX1" fmla="*/ 107836 w 108991"/>
                <a:gd name="connsiteY1" fmla="*/ 149050 h 759232"/>
                <a:gd name="connsiteX2" fmla="*/ 11463 w 108991"/>
                <a:gd name="connsiteY2" fmla="*/ 221600 h 759232"/>
                <a:gd name="connsiteX3" fmla="*/ 108991 w 108991"/>
                <a:gd name="connsiteY3" fmla="*/ 299722 h 759232"/>
                <a:gd name="connsiteX4" fmla="*/ 11697 w 108991"/>
                <a:gd name="connsiteY4" fmla="*/ 378957 h 759232"/>
                <a:gd name="connsiteX5" fmla="*/ 12350 w 108991"/>
                <a:gd name="connsiteY5" fmla="*/ 451107 h 759232"/>
                <a:gd name="connsiteX6" fmla="*/ 107329 w 108991"/>
                <a:gd name="connsiteY6" fmla="*/ 452243 h 759232"/>
                <a:gd name="connsiteX7" fmla="*/ 10921 w 108991"/>
                <a:gd name="connsiteY7" fmla="*/ 602128 h 759232"/>
                <a:gd name="connsiteX8" fmla="*/ 107983 w 108991"/>
                <a:gd name="connsiteY8" fmla="*/ 605223 h 759232"/>
                <a:gd name="connsiteX9" fmla="*/ 59285 w 108991"/>
                <a:gd name="connsiteY9" fmla="*/ 759232 h 759232"/>
                <a:gd name="connsiteX0" fmla="*/ 49248 w 108002"/>
                <a:gd name="connsiteY0" fmla="*/ 0 h 759232"/>
                <a:gd name="connsiteX1" fmla="*/ 96916 w 108002"/>
                <a:gd name="connsiteY1" fmla="*/ 149050 h 759232"/>
                <a:gd name="connsiteX2" fmla="*/ 543 w 108002"/>
                <a:gd name="connsiteY2" fmla="*/ 221600 h 759232"/>
                <a:gd name="connsiteX3" fmla="*/ 98071 w 108002"/>
                <a:gd name="connsiteY3" fmla="*/ 299722 h 759232"/>
                <a:gd name="connsiteX4" fmla="*/ 777 w 108002"/>
                <a:gd name="connsiteY4" fmla="*/ 378957 h 759232"/>
                <a:gd name="connsiteX5" fmla="*/ 95671 w 108002"/>
                <a:gd name="connsiteY5" fmla="*/ 423770 h 759232"/>
                <a:gd name="connsiteX6" fmla="*/ 96409 w 108002"/>
                <a:gd name="connsiteY6" fmla="*/ 452243 h 759232"/>
                <a:gd name="connsiteX7" fmla="*/ 1 w 108002"/>
                <a:gd name="connsiteY7" fmla="*/ 602128 h 759232"/>
                <a:gd name="connsiteX8" fmla="*/ 97063 w 108002"/>
                <a:gd name="connsiteY8" fmla="*/ 605223 h 759232"/>
                <a:gd name="connsiteX9" fmla="*/ 48365 w 108002"/>
                <a:gd name="connsiteY9" fmla="*/ 759232 h 759232"/>
                <a:gd name="connsiteX0" fmla="*/ 49248 w 98071"/>
                <a:gd name="connsiteY0" fmla="*/ 0 h 759232"/>
                <a:gd name="connsiteX1" fmla="*/ 96916 w 98071"/>
                <a:gd name="connsiteY1" fmla="*/ 149050 h 759232"/>
                <a:gd name="connsiteX2" fmla="*/ 543 w 98071"/>
                <a:gd name="connsiteY2" fmla="*/ 221600 h 759232"/>
                <a:gd name="connsiteX3" fmla="*/ 98071 w 98071"/>
                <a:gd name="connsiteY3" fmla="*/ 299722 h 759232"/>
                <a:gd name="connsiteX4" fmla="*/ 777 w 98071"/>
                <a:gd name="connsiteY4" fmla="*/ 378957 h 759232"/>
                <a:gd name="connsiteX5" fmla="*/ 96409 w 98071"/>
                <a:gd name="connsiteY5" fmla="*/ 452243 h 759232"/>
                <a:gd name="connsiteX6" fmla="*/ 1 w 98071"/>
                <a:gd name="connsiteY6" fmla="*/ 602128 h 759232"/>
                <a:gd name="connsiteX7" fmla="*/ 97063 w 98071"/>
                <a:gd name="connsiteY7" fmla="*/ 605223 h 759232"/>
                <a:gd name="connsiteX8" fmla="*/ 48365 w 98071"/>
                <a:gd name="connsiteY8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8094 w 97800"/>
                <a:gd name="connsiteY8" fmla="*/ 759232 h 759232"/>
                <a:gd name="connsiteX0" fmla="*/ 48977 w 98248"/>
                <a:gd name="connsiteY0" fmla="*/ 0 h 759232"/>
                <a:gd name="connsiteX1" fmla="*/ 96645 w 98248"/>
                <a:gd name="connsiteY1" fmla="*/ 149050 h 759232"/>
                <a:gd name="connsiteX2" fmla="*/ 272 w 98248"/>
                <a:gd name="connsiteY2" fmla="*/ 221600 h 759232"/>
                <a:gd name="connsiteX3" fmla="*/ 97800 w 98248"/>
                <a:gd name="connsiteY3" fmla="*/ 299722 h 759232"/>
                <a:gd name="connsiteX4" fmla="*/ 506 w 98248"/>
                <a:gd name="connsiteY4" fmla="*/ 378957 h 759232"/>
                <a:gd name="connsiteX5" fmla="*/ 96138 w 98248"/>
                <a:gd name="connsiteY5" fmla="*/ 452243 h 759232"/>
                <a:gd name="connsiteX6" fmla="*/ 1 w 98248"/>
                <a:gd name="connsiteY6" fmla="*/ 534639 h 759232"/>
                <a:gd name="connsiteX7" fmla="*/ 96792 w 98248"/>
                <a:gd name="connsiteY7" fmla="*/ 605223 h 759232"/>
                <a:gd name="connsiteX8" fmla="*/ 57593 w 98248"/>
                <a:gd name="connsiteY8" fmla="*/ 684176 h 759232"/>
                <a:gd name="connsiteX9" fmla="*/ 48094 w 98248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7800"/>
                <a:gd name="connsiteY0" fmla="*/ 0 h 759232"/>
                <a:gd name="connsiteX1" fmla="*/ 96645 w 97800"/>
                <a:gd name="connsiteY1" fmla="*/ 149050 h 759232"/>
                <a:gd name="connsiteX2" fmla="*/ 272 w 97800"/>
                <a:gd name="connsiteY2" fmla="*/ 221600 h 759232"/>
                <a:gd name="connsiteX3" fmla="*/ 97800 w 97800"/>
                <a:gd name="connsiteY3" fmla="*/ 299722 h 759232"/>
                <a:gd name="connsiteX4" fmla="*/ 506 w 97800"/>
                <a:gd name="connsiteY4" fmla="*/ 378957 h 759232"/>
                <a:gd name="connsiteX5" fmla="*/ 96138 w 97800"/>
                <a:gd name="connsiteY5" fmla="*/ 452243 h 759232"/>
                <a:gd name="connsiteX6" fmla="*/ 1 w 97800"/>
                <a:gd name="connsiteY6" fmla="*/ 534639 h 759232"/>
                <a:gd name="connsiteX7" fmla="*/ 96792 w 97800"/>
                <a:gd name="connsiteY7" fmla="*/ 605223 h 759232"/>
                <a:gd name="connsiteX8" fmla="*/ 49198 w 97800"/>
                <a:gd name="connsiteY8" fmla="*/ 685884 h 759232"/>
                <a:gd name="connsiteX9" fmla="*/ 48094 w 97800"/>
                <a:gd name="connsiteY9" fmla="*/ 759232 h 759232"/>
                <a:gd name="connsiteX0" fmla="*/ 48977 w 98070"/>
                <a:gd name="connsiteY0" fmla="*/ 0 h 759232"/>
                <a:gd name="connsiteX1" fmla="*/ 57322 w 98070"/>
                <a:gd name="connsiteY1" fmla="*/ 43456 h 759232"/>
                <a:gd name="connsiteX2" fmla="*/ 96645 w 98070"/>
                <a:gd name="connsiteY2" fmla="*/ 149050 h 759232"/>
                <a:gd name="connsiteX3" fmla="*/ 272 w 98070"/>
                <a:gd name="connsiteY3" fmla="*/ 221600 h 759232"/>
                <a:gd name="connsiteX4" fmla="*/ 97800 w 98070"/>
                <a:gd name="connsiteY4" fmla="*/ 299722 h 759232"/>
                <a:gd name="connsiteX5" fmla="*/ 506 w 98070"/>
                <a:gd name="connsiteY5" fmla="*/ 378957 h 759232"/>
                <a:gd name="connsiteX6" fmla="*/ 96138 w 98070"/>
                <a:gd name="connsiteY6" fmla="*/ 452243 h 759232"/>
                <a:gd name="connsiteX7" fmla="*/ 1 w 98070"/>
                <a:gd name="connsiteY7" fmla="*/ 534639 h 759232"/>
                <a:gd name="connsiteX8" fmla="*/ 96792 w 98070"/>
                <a:gd name="connsiteY8" fmla="*/ 605223 h 759232"/>
                <a:gd name="connsiteX9" fmla="*/ 49198 w 98070"/>
                <a:gd name="connsiteY9" fmla="*/ 685884 h 759232"/>
                <a:gd name="connsiteX10" fmla="*/ 48094 w 9807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15"/>
                <a:gd name="connsiteY0" fmla="*/ 0 h 759232"/>
                <a:gd name="connsiteX1" fmla="*/ 48927 w 97815"/>
                <a:gd name="connsiteY1" fmla="*/ 65668 h 759232"/>
                <a:gd name="connsiteX2" fmla="*/ 96645 w 97815"/>
                <a:gd name="connsiteY2" fmla="*/ 149050 h 759232"/>
                <a:gd name="connsiteX3" fmla="*/ 272 w 97815"/>
                <a:gd name="connsiteY3" fmla="*/ 221600 h 759232"/>
                <a:gd name="connsiteX4" fmla="*/ 97800 w 97815"/>
                <a:gd name="connsiteY4" fmla="*/ 299722 h 759232"/>
                <a:gd name="connsiteX5" fmla="*/ 506 w 97815"/>
                <a:gd name="connsiteY5" fmla="*/ 378957 h 759232"/>
                <a:gd name="connsiteX6" fmla="*/ 96138 w 97815"/>
                <a:gd name="connsiteY6" fmla="*/ 452243 h 759232"/>
                <a:gd name="connsiteX7" fmla="*/ 1 w 97815"/>
                <a:gd name="connsiteY7" fmla="*/ 534639 h 759232"/>
                <a:gd name="connsiteX8" fmla="*/ 96792 w 97815"/>
                <a:gd name="connsiteY8" fmla="*/ 605223 h 759232"/>
                <a:gd name="connsiteX9" fmla="*/ 49198 w 97815"/>
                <a:gd name="connsiteY9" fmla="*/ 685884 h 759232"/>
                <a:gd name="connsiteX10" fmla="*/ 48094 w 97815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9232"/>
                <a:gd name="connsiteX1" fmla="*/ 48927 w 97800"/>
                <a:gd name="connsiteY1" fmla="*/ 65668 h 759232"/>
                <a:gd name="connsiteX2" fmla="*/ 96645 w 97800"/>
                <a:gd name="connsiteY2" fmla="*/ 149050 h 759232"/>
                <a:gd name="connsiteX3" fmla="*/ 272 w 97800"/>
                <a:gd name="connsiteY3" fmla="*/ 221600 h 759232"/>
                <a:gd name="connsiteX4" fmla="*/ 97800 w 97800"/>
                <a:gd name="connsiteY4" fmla="*/ 299722 h 759232"/>
                <a:gd name="connsiteX5" fmla="*/ 506 w 97800"/>
                <a:gd name="connsiteY5" fmla="*/ 378957 h 759232"/>
                <a:gd name="connsiteX6" fmla="*/ 96138 w 97800"/>
                <a:gd name="connsiteY6" fmla="*/ 452243 h 759232"/>
                <a:gd name="connsiteX7" fmla="*/ 1 w 97800"/>
                <a:gd name="connsiteY7" fmla="*/ 534639 h 759232"/>
                <a:gd name="connsiteX8" fmla="*/ 96792 w 97800"/>
                <a:gd name="connsiteY8" fmla="*/ 605223 h 759232"/>
                <a:gd name="connsiteX9" fmla="*/ 49198 w 97800"/>
                <a:gd name="connsiteY9" fmla="*/ 685884 h 759232"/>
                <a:gd name="connsiteX10" fmla="*/ 48094 w 97800"/>
                <a:gd name="connsiteY10" fmla="*/ 759232 h 759232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9198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97800"/>
                <a:gd name="connsiteY0" fmla="*/ 0 h 758378"/>
                <a:gd name="connsiteX1" fmla="*/ 48927 w 97800"/>
                <a:gd name="connsiteY1" fmla="*/ 65668 h 758378"/>
                <a:gd name="connsiteX2" fmla="*/ 96645 w 97800"/>
                <a:gd name="connsiteY2" fmla="*/ 149050 h 758378"/>
                <a:gd name="connsiteX3" fmla="*/ 272 w 97800"/>
                <a:gd name="connsiteY3" fmla="*/ 221600 h 758378"/>
                <a:gd name="connsiteX4" fmla="*/ 97800 w 97800"/>
                <a:gd name="connsiteY4" fmla="*/ 299722 h 758378"/>
                <a:gd name="connsiteX5" fmla="*/ 506 w 97800"/>
                <a:gd name="connsiteY5" fmla="*/ 378957 h 758378"/>
                <a:gd name="connsiteX6" fmla="*/ 96138 w 97800"/>
                <a:gd name="connsiteY6" fmla="*/ 452243 h 758378"/>
                <a:gd name="connsiteX7" fmla="*/ 1 w 97800"/>
                <a:gd name="connsiteY7" fmla="*/ 534639 h 758378"/>
                <a:gd name="connsiteX8" fmla="*/ 96792 w 97800"/>
                <a:gd name="connsiteY8" fmla="*/ 605223 h 758378"/>
                <a:gd name="connsiteX9" fmla="*/ 48927 w 97800"/>
                <a:gd name="connsiteY9" fmla="*/ 685884 h 758378"/>
                <a:gd name="connsiteX10" fmla="*/ 48906 w 97800"/>
                <a:gd name="connsiteY10" fmla="*/ 758378 h 758378"/>
                <a:gd name="connsiteX0" fmla="*/ 48977 w 420898"/>
                <a:gd name="connsiteY0" fmla="*/ 0 h 889607"/>
                <a:gd name="connsiteX1" fmla="*/ 48927 w 420898"/>
                <a:gd name="connsiteY1" fmla="*/ 65668 h 889607"/>
                <a:gd name="connsiteX2" fmla="*/ 96645 w 420898"/>
                <a:gd name="connsiteY2" fmla="*/ 149050 h 889607"/>
                <a:gd name="connsiteX3" fmla="*/ 272 w 420898"/>
                <a:gd name="connsiteY3" fmla="*/ 221600 h 889607"/>
                <a:gd name="connsiteX4" fmla="*/ 97800 w 420898"/>
                <a:gd name="connsiteY4" fmla="*/ 299722 h 889607"/>
                <a:gd name="connsiteX5" fmla="*/ 506 w 420898"/>
                <a:gd name="connsiteY5" fmla="*/ 378957 h 889607"/>
                <a:gd name="connsiteX6" fmla="*/ 96138 w 420898"/>
                <a:gd name="connsiteY6" fmla="*/ 452243 h 889607"/>
                <a:gd name="connsiteX7" fmla="*/ 1 w 420898"/>
                <a:gd name="connsiteY7" fmla="*/ 534639 h 889607"/>
                <a:gd name="connsiteX8" fmla="*/ 96792 w 420898"/>
                <a:gd name="connsiteY8" fmla="*/ 605223 h 889607"/>
                <a:gd name="connsiteX9" fmla="*/ 48927 w 420898"/>
                <a:gd name="connsiteY9" fmla="*/ 685884 h 889607"/>
                <a:gd name="connsiteX10" fmla="*/ 420898 w 420898"/>
                <a:gd name="connsiteY10" fmla="*/ 889607 h 889607"/>
                <a:gd name="connsiteX0" fmla="*/ 48977 w 97800"/>
                <a:gd name="connsiteY0" fmla="*/ 0 h 872490"/>
                <a:gd name="connsiteX1" fmla="*/ 48927 w 97800"/>
                <a:gd name="connsiteY1" fmla="*/ 65668 h 872490"/>
                <a:gd name="connsiteX2" fmla="*/ 96645 w 97800"/>
                <a:gd name="connsiteY2" fmla="*/ 149050 h 872490"/>
                <a:gd name="connsiteX3" fmla="*/ 272 w 97800"/>
                <a:gd name="connsiteY3" fmla="*/ 221600 h 872490"/>
                <a:gd name="connsiteX4" fmla="*/ 97800 w 97800"/>
                <a:gd name="connsiteY4" fmla="*/ 299722 h 872490"/>
                <a:gd name="connsiteX5" fmla="*/ 506 w 97800"/>
                <a:gd name="connsiteY5" fmla="*/ 378957 h 872490"/>
                <a:gd name="connsiteX6" fmla="*/ 96138 w 97800"/>
                <a:gd name="connsiteY6" fmla="*/ 452243 h 872490"/>
                <a:gd name="connsiteX7" fmla="*/ 1 w 97800"/>
                <a:gd name="connsiteY7" fmla="*/ 534639 h 872490"/>
                <a:gd name="connsiteX8" fmla="*/ 96792 w 97800"/>
                <a:gd name="connsiteY8" fmla="*/ 605223 h 872490"/>
                <a:gd name="connsiteX9" fmla="*/ 48927 w 97800"/>
                <a:gd name="connsiteY9" fmla="*/ 685884 h 872490"/>
                <a:gd name="connsiteX10" fmla="*/ 56738 w 97800"/>
                <a:gd name="connsiteY10" fmla="*/ 872490 h 872490"/>
                <a:gd name="connsiteX0" fmla="*/ 48977 w 97800"/>
                <a:gd name="connsiteY0" fmla="*/ 0 h 878196"/>
                <a:gd name="connsiteX1" fmla="*/ 48927 w 97800"/>
                <a:gd name="connsiteY1" fmla="*/ 65668 h 878196"/>
                <a:gd name="connsiteX2" fmla="*/ 96645 w 97800"/>
                <a:gd name="connsiteY2" fmla="*/ 149050 h 878196"/>
                <a:gd name="connsiteX3" fmla="*/ 272 w 97800"/>
                <a:gd name="connsiteY3" fmla="*/ 221600 h 878196"/>
                <a:gd name="connsiteX4" fmla="*/ 97800 w 97800"/>
                <a:gd name="connsiteY4" fmla="*/ 299722 h 878196"/>
                <a:gd name="connsiteX5" fmla="*/ 506 w 97800"/>
                <a:gd name="connsiteY5" fmla="*/ 378957 h 878196"/>
                <a:gd name="connsiteX6" fmla="*/ 96138 w 97800"/>
                <a:gd name="connsiteY6" fmla="*/ 452243 h 878196"/>
                <a:gd name="connsiteX7" fmla="*/ 1 w 97800"/>
                <a:gd name="connsiteY7" fmla="*/ 534639 h 878196"/>
                <a:gd name="connsiteX8" fmla="*/ 96792 w 97800"/>
                <a:gd name="connsiteY8" fmla="*/ 605223 h 878196"/>
                <a:gd name="connsiteX9" fmla="*/ 48927 w 97800"/>
                <a:gd name="connsiteY9" fmla="*/ 685884 h 878196"/>
                <a:gd name="connsiteX10" fmla="*/ 48906 w 97800"/>
                <a:gd name="connsiteY10" fmla="*/ 878196 h 878196"/>
                <a:gd name="connsiteX0" fmla="*/ 49620 w 98443"/>
                <a:gd name="connsiteY0" fmla="*/ 0 h 878196"/>
                <a:gd name="connsiteX1" fmla="*/ 49570 w 98443"/>
                <a:gd name="connsiteY1" fmla="*/ 65668 h 878196"/>
                <a:gd name="connsiteX2" fmla="*/ 915 w 98443"/>
                <a:gd name="connsiteY2" fmla="*/ 221600 h 878196"/>
                <a:gd name="connsiteX3" fmla="*/ 98443 w 98443"/>
                <a:gd name="connsiteY3" fmla="*/ 299722 h 878196"/>
                <a:gd name="connsiteX4" fmla="*/ 1149 w 98443"/>
                <a:gd name="connsiteY4" fmla="*/ 378957 h 878196"/>
                <a:gd name="connsiteX5" fmla="*/ 96781 w 98443"/>
                <a:gd name="connsiteY5" fmla="*/ 452243 h 878196"/>
                <a:gd name="connsiteX6" fmla="*/ 644 w 98443"/>
                <a:gd name="connsiteY6" fmla="*/ 534639 h 878196"/>
                <a:gd name="connsiteX7" fmla="*/ 97435 w 98443"/>
                <a:gd name="connsiteY7" fmla="*/ 605223 h 878196"/>
                <a:gd name="connsiteX8" fmla="*/ 49570 w 98443"/>
                <a:gd name="connsiteY8" fmla="*/ 685884 h 878196"/>
                <a:gd name="connsiteX9" fmla="*/ 49549 w 98443"/>
                <a:gd name="connsiteY9" fmla="*/ 878196 h 878196"/>
                <a:gd name="connsiteX0" fmla="*/ 48977 w 98697"/>
                <a:gd name="connsiteY0" fmla="*/ 0 h 878196"/>
                <a:gd name="connsiteX1" fmla="*/ 48927 w 98697"/>
                <a:gd name="connsiteY1" fmla="*/ 65668 h 878196"/>
                <a:gd name="connsiteX2" fmla="*/ 97800 w 98697"/>
                <a:gd name="connsiteY2" fmla="*/ 299722 h 878196"/>
                <a:gd name="connsiteX3" fmla="*/ 506 w 98697"/>
                <a:gd name="connsiteY3" fmla="*/ 378957 h 878196"/>
                <a:gd name="connsiteX4" fmla="*/ 96138 w 98697"/>
                <a:gd name="connsiteY4" fmla="*/ 452243 h 878196"/>
                <a:gd name="connsiteX5" fmla="*/ 1 w 98697"/>
                <a:gd name="connsiteY5" fmla="*/ 534639 h 878196"/>
                <a:gd name="connsiteX6" fmla="*/ 96792 w 98697"/>
                <a:gd name="connsiteY6" fmla="*/ 605223 h 878196"/>
                <a:gd name="connsiteX7" fmla="*/ 48927 w 98697"/>
                <a:gd name="connsiteY7" fmla="*/ 685884 h 878196"/>
                <a:gd name="connsiteX8" fmla="*/ 48906 w 98697"/>
                <a:gd name="connsiteY8" fmla="*/ 878196 h 878196"/>
                <a:gd name="connsiteX0" fmla="*/ 49335 w 97150"/>
                <a:gd name="connsiteY0" fmla="*/ 0 h 878196"/>
                <a:gd name="connsiteX1" fmla="*/ 49285 w 97150"/>
                <a:gd name="connsiteY1" fmla="*/ 65668 h 878196"/>
                <a:gd name="connsiteX2" fmla="*/ 864 w 97150"/>
                <a:gd name="connsiteY2" fmla="*/ 378957 h 878196"/>
                <a:gd name="connsiteX3" fmla="*/ 96496 w 97150"/>
                <a:gd name="connsiteY3" fmla="*/ 452243 h 878196"/>
                <a:gd name="connsiteX4" fmla="*/ 359 w 97150"/>
                <a:gd name="connsiteY4" fmla="*/ 534639 h 878196"/>
                <a:gd name="connsiteX5" fmla="*/ 97150 w 97150"/>
                <a:gd name="connsiteY5" fmla="*/ 605223 h 878196"/>
                <a:gd name="connsiteX6" fmla="*/ 49285 w 97150"/>
                <a:gd name="connsiteY6" fmla="*/ 685884 h 878196"/>
                <a:gd name="connsiteX7" fmla="*/ 49264 w 97150"/>
                <a:gd name="connsiteY7" fmla="*/ 878196 h 878196"/>
                <a:gd name="connsiteX0" fmla="*/ 49556 w 97371"/>
                <a:gd name="connsiteY0" fmla="*/ 0 h 878196"/>
                <a:gd name="connsiteX1" fmla="*/ 45317 w 97371"/>
                <a:gd name="connsiteY1" fmla="*/ 297669 h 878196"/>
                <a:gd name="connsiteX2" fmla="*/ 1085 w 97371"/>
                <a:gd name="connsiteY2" fmla="*/ 378957 h 878196"/>
                <a:gd name="connsiteX3" fmla="*/ 96717 w 97371"/>
                <a:gd name="connsiteY3" fmla="*/ 452243 h 878196"/>
                <a:gd name="connsiteX4" fmla="*/ 580 w 97371"/>
                <a:gd name="connsiteY4" fmla="*/ 534639 h 878196"/>
                <a:gd name="connsiteX5" fmla="*/ 97371 w 97371"/>
                <a:gd name="connsiteY5" fmla="*/ 605223 h 878196"/>
                <a:gd name="connsiteX6" fmla="*/ 49506 w 97371"/>
                <a:gd name="connsiteY6" fmla="*/ 685884 h 878196"/>
                <a:gd name="connsiteX7" fmla="*/ 49485 w 97371"/>
                <a:gd name="connsiteY7" fmla="*/ 878196 h 878196"/>
                <a:gd name="connsiteX0" fmla="*/ 48977 w 96792"/>
                <a:gd name="connsiteY0" fmla="*/ 0 h 878196"/>
                <a:gd name="connsiteX1" fmla="*/ 44738 w 96792"/>
                <a:gd name="connsiteY1" fmla="*/ 297669 h 878196"/>
                <a:gd name="connsiteX2" fmla="*/ 506 w 96792"/>
                <a:gd name="connsiteY2" fmla="*/ 378957 h 878196"/>
                <a:gd name="connsiteX3" fmla="*/ 96138 w 96792"/>
                <a:gd name="connsiteY3" fmla="*/ 452243 h 878196"/>
                <a:gd name="connsiteX4" fmla="*/ 1 w 96792"/>
                <a:gd name="connsiteY4" fmla="*/ 534639 h 878196"/>
                <a:gd name="connsiteX5" fmla="*/ 96792 w 96792"/>
                <a:gd name="connsiteY5" fmla="*/ 605223 h 878196"/>
                <a:gd name="connsiteX6" fmla="*/ 48927 w 96792"/>
                <a:gd name="connsiteY6" fmla="*/ 685884 h 878196"/>
                <a:gd name="connsiteX7" fmla="*/ 48906 w 96792"/>
                <a:gd name="connsiteY7" fmla="*/ 878196 h 878196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6883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8279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60144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5335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50487 w 97604"/>
                <a:gd name="connsiteY0" fmla="*/ 0 h 640671"/>
                <a:gd name="connsiteX1" fmla="*/ 45550 w 97604"/>
                <a:gd name="connsiteY1" fmla="*/ 71192 h 640671"/>
                <a:gd name="connsiteX2" fmla="*/ 1318 w 97604"/>
                <a:gd name="connsiteY2" fmla="*/ 141432 h 640671"/>
                <a:gd name="connsiteX3" fmla="*/ 96950 w 97604"/>
                <a:gd name="connsiteY3" fmla="*/ 214718 h 640671"/>
                <a:gd name="connsiteX4" fmla="*/ 813 w 97604"/>
                <a:gd name="connsiteY4" fmla="*/ 297114 h 640671"/>
                <a:gd name="connsiteX5" fmla="*/ 97604 w 97604"/>
                <a:gd name="connsiteY5" fmla="*/ 367698 h 640671"/>
                <a:gd name="connsiteX6" fmla="*/ 49739 w 97604"/>
                <a:gd name="connsiteY6" fmla="*/ 448359 h 640671"/>
                <a:gd name="connsiteX7" fmla="*/ 49718 w 97604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49675 w 96792"/>
                <a:gd name="connsiteY0" fmla="*/ 0 h 640671"/>
                <a:gd name="connsiteX1" fmla="*/ 44738 w 96792"/>
                <a:gd name="connsiteY1" fmla="*/ 71192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  <a:gd name="connsiteX0" fmla="*/ 51939 w 99056"/>
                <a:gd name="connsiteY0" fmla="*/ 0 h 640671"/>
                <a:gd name="connsiteX1" fmla="*/ 47002 w 99056"/>
                <a:gd name="connsiteY1" fmla="*/ 71192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939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51241 w 99056"/>
                <a:gd name="connsiteY0" fmla="*/ 0 h 640671"/>
                <a:gd name="connsiteX1" fmla="*/ 50493 w 99056"/>
                <a:gd name="connsiteY1" fmla="*/ 54621 h 640671"/>
                <a:gd name="connsiteX2" fmla="*/ 27597 w 99056"/>
                <a:gd name="connsiteY2" fmla="*/ 84237 h 640671"/>
                <a:gd name="connsiteX3" fmla="*/ 2770 w 99056"/>
                <a:gd name="connsiteY3" fmla="*/ 141432 h 640671"/>
                <a:gd name="connsiteX4" fmla="*/ 98402 w 99056"/>
                <a:gd name="connsiteY4" fmla="*/ 214718 h 640671"/>
                <a:gd name="connsiteX5" fmla="*/ 2265 w 99056"/>
                <a:gd name="connsiteY5" fmla="*/ 297114 h 640671"/>
                <a:gd name="connsiteX6" fmla="*/ 99056 w 99056"/>
                <a:gd name="connsiteY6" fmla="*/ 367698 h 640671"/>
                <a:gd name="connsiteX7" fmla="*/ 51191 w 99056"/>
                <a:gd name="connsiteY7" fmla="*/ 448359 h 640671"/>
                <a:gd name="connsiteX8" fmla="*/ 51170 w 9905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25333 w 96792"/>
                <a:gd name="connsiteY2" fmla="*/ 84237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672 w 98487"/>
                <a:gd name="connsiteY0" fmla="*/ 0 h 640671"/>
                <a:gd name="connsiteX1" fmla="*/ 49924 w 98487"/>
                <a:gd name="connsiteY1" fmla="*/ 54621 h 640671"/>
                <a:gd name="connsiteX2" fmla="*/ 31915 w 98487"/>
                <a:gd name="connsiteY2" fmla="*/ 78713 h 640671"/>
                <a:gd name="connsiteX3" fmla="*/ 2201 w 98487"/>
                <a:gd name="connsiteY3" fmla="*/ 141432 h 640671"/>
                <a:gd name="connsiteX4" fmla="*/ 97833 w 98487"/>
                <a:gd name="connsiteY4" fmla="*/ 214718 h 640671"/>
                <a:gd name="connsiteX5" fmla="*/ 1696 w 98487"/>
                <a:gd name="connsiteY5" fmla="*/ 297114 h 640671"/>
                <a:gd name="connsiteX6" fmla="*/ 98487 w 98487"/>
                <a:gd name="connsiteY6" fmla="*/ 367698 h 640671"/>
                <a:gd name="connsiteX7" fmla="*/ 50622 w 98487"/>
                <a:gd name="connsiteY7" fmla="*/ 448359 h 640671"/>
                <a:gd name="connsiteX8" fmla="*/ 50601 w 98487"/>
                <a:gd name="connsiteY8" fmla="*/ 640671 h 640671"/>
                <a:gd name="connsiteX0" fmla="*/ 50861 w 98676"/>
                <a:gd name="connsiteY0" fmla="*/ 0 h 640671"/>
                <a:gd name="connsiteX1" fmla="*/ 50113 w 98676"/>
                <a:gd name="connsiteY1" fmla="*/ 54621 h 640671"/>
                <a:gd name="connsiteX2" fmla="*/ 32104 w 98676"/>
                <a:gd name="connsiteY2" fmla="*/ 78713 h 640671"/>
                <a:gd name="connsiteX3" fmla="*/ 2390 w 98676"/>
                <a:gd name="connsiteY3" fmla="*/ 141432 h 640671"/>
                <a:gd name="connsiteX4" fmla="*/ 98022 w 98676"/>
                <a:gd name="connsiteY4" fmla="*/ 214718 h 640671"/>
                <a:gd name="connsiteX5" fmla="*/ 1885 w 98676"/>
                <a:gd name="connsiteY5" fmla="*/ 297114 h 640671"/>
                <a:gd name="connsiteX6" fmla="*/ 98676 w 98676"/>
                <a:gd name="connsiteY6" fmla="*/ 367698 h 640671"/>
                <a:gd name="connsiteX7" fmla="*/ 50811 w 98676"/>
                <a:gd name="connsiteY7" fmla="*/ 448359 h 640671"/>
                <a:gd name="connsiteX8" fmla="*/ 50790 w 98676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0220 w 96792"/>
                <a:gd name="connsiteY2" fmla="*/ 78713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50563 w 98378"/>
                <a:gd name="connsiteY0" fmla="*/ 0 h 640671"/>
                <a:gd name="connsiteX1" fmla="*/ 49815 w 98378"/>
                <a:gd name="connsiteY1" fmla="*/ 54621 h 640671"/>
                <a:gd name="connsiteX2" fmla="*/ 33202 w 98378"/>
                <a:gd name="connsiteY2" fmla="*/ 84237 h 640671"/>
                <a:gd name="connsiteX3" fmla="*/ 2092 w 98378"/>
                <a:gd name="connsiteY3" fmla="*/ 141432 h 640671"/>
                <a:gd name="connsiteX4" fmla="*/ 97724 w 98378"/>
                <a:gd name="connsiteY4" fmla="*/ 214718 h 640671"/>
                <a:gd name="connsiteX5" fmla="*/ 1587 w 98378"/>
                <a:gd name="connsiteY5" fmla="*/ 297114 h 640671"/>
                <a:gd name="connsiteX6" fmla="*/ 98378 w 98378"/>
                <a:gd name="connsiteY6" fmla="*/ 367698 h 640671"/>
                <a:gd name="connsiteX7" fmla="*/ 50513 w 98378"/>
                <a:gd name="connsiteY7" fmla="*/ 448359 h 640671"/>
                <a:gd name="connsiteX8" fmla="*/ 50492 w 98378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50495 w 98310"/>
                <a:gd name="connsiteY0" fmla="*/ 0 h 640671"/>
                <a:gd name="connsiteX1" fmla="*/ 49747 w 98310"/>
                <a:gd name="connsiteY1" fmla="*/ 54621 h 640671"/>
                <a:gd name="connsiteX2" fmla="*/ 33832 w 98310"/>
                <a:gd name="connsiteY2" fmla="*/ 92522 h 640671"/>
                <a:gd name="connsiteX3" fmla="*/ 2024 w 98310"/>
                <a:gd name="connsiteY3" fmla="*/ 141432 h 640671"/>
                <a:gd name="connsiteX4" fmla="*/ 97656 w 98310"/>
                <a:gd name="connsiteY4" fmla="*/ 214718 h 640671"/>
                <a:gd name="connsiteX5" fmla="*/ 1519 w 98310"/>
                <a:gd name="connsiteY5" fmla="*/ 297114 h 640671"/>
                <a:gd name="connsiteX6" fmla="*/ 98310 w 98310"/>
                <a:gd name="connsiteY6" fmla="*/ 367698 h 640671"/>
                <a:gd name="connsiteX7" fmla="*/ 50445 w 98310"/>
                <a:gd name="connsiteY7" fmla="*/ 448359 h 640671"/>
                <a:gd name="connsiteX8" fmla="*/ 50424 w 98310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4621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32314 w 96792"/>
                <a:gd name="connsiteY2" fmla="*/ 92522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897 w 97712"/>
                <a:gd name="connsiteY0" fmla="*/ 0 h 640671"/>
                <a:gd name="connsiteX1" fmla="*/ 49149 w 97712"/>
                <a:gd name="connsiteY1" fmla="*/ 53085 h 640671"/>
                <a:gd name="connsiteX2" fmla="*/ 39836 w 97712"/>
                <a:gd name="connsiteY2" fmla="*/ 90218 h 640671"/>
                <a:gd name="connsiteX3" fmla="*/ 1426 w 97712"/>
                <a:gd name="connsiteY3" fmla="*/ 141432 h 640671"/>
                <a:gd name="connsiteX4" fmla="*/ 97058 w 97712"/>
                <a:gd name="connsiteY4" fmla="*/ 214718 h 640671"/>
                <a:gd name="connsiteX5" fmla="*/ 921 w 97712"/>
                <a:gd name="connsiteY5" fmla="*/ 297114 h 640671"/>
                <a:gd name="connsiteX6" fmla="*/ 97712 w 97712"/>
                <a:gd name="connsiteY6" fmla="*/ 367698 h 640671"/>
                <a:gd name="connsiteX7" fmla="*/ 49847 w 97712"/>
                <a:gd name="connsiteY7" fmla="*/ 448359 h 640671"/>
                <a:gd name="connsiteX8" fmla="*/ 49826 w 97712"/>
                <a:gd name="connsiteY8" fmla="*/ 640671 h 640671"/>
                <a:gd name="connsiteX0" fmla="*/ 49552 w 97367"/>
                <a:gd name="connsiteY0" fmla="*/ 0 h 640671"/>
                <a:gd name="connsiteX1" fmla="*/ 48804 w 97367"/>
                <a:gd name="connsiteY1" fmla="*/ 53085 h 640671"/>
                <a:gd name="connsiteX2" fmla="*/ 44928 w 97367"/>
                <a:gd name="connsiteY2" fmla="*/ 90218 h 640671"/>
                <a:gd name="connsiteX3" fmla="*/ 1081 w 97367"/>
                <a:gd name="connsiteY3" fmla="*/ 141432 h 640671"/>
                <a:gd name="connsiteX4" fmla="*/ 96713 w 97367"/>
                <a:gd name="connsiteY4" fmla="*/ 214718 h 640671"/>
                <a:gd name="connsiteX5" fmla="*/ 576 w 97367"/>
                <a:gd name="connsiteY5" fmla="*/ 297114 h 640671"/>
                <a:gd name="connsiteX6" fmla="*/ 97367 w 97367"/>
                <a:gd name="connsiteY6" fmla="*/ 367698 h 640671"/>
                <a:gd name="connsiteX7" fmla="*/ 49502 w 97367"/>
                <a:gd name="connsiteY7" fmla="*/ 448359 h 640671"/>
                <a:gd name="connsiteX8" fmla="*/ 49481 w 97367"/>
                <a:gd name="connsiteY8" fmla="*/ 640671 h 640671"/>
                <a:gd name="connsiteX0" fmla="*/ 49472 w 97287"/>
                <a:gd name="connsiteY0" fmla="*/ 0 h 640671"/>
                <a:gd name="connsiteX1" fmla="*/ 48724 w 97287"/>
                <a:gd name="connsiteY1" fmla="*/ 53085 h 640671"/>
                <a:gd name="connsiteX2" fmla="*/ 44848 w 97287"/>
                <a:gd name="connsiteY2" fmla="*/ 90218 h 640671"/>
                <a:gd name="connsiteX3" fmla="*/ 1001 w 97287"/>
                <a:gd name="connsiteY3" fmla="*/ 141432 h 640671"/>
                <a:gd name="connsiteX4" fmla="*/ 96633 w 97287"/>
                <a:gd name="connsiteY4" fmla="*/ 214718 h 640671"/>
                <a:gd name="connsiteX5" fmla="*/ 496 w 97287"/>
                <a:gd name="connsiteY5" fmla="*/ 297114 h 640671"/>
                <a:gd name="connsiteX6" fmla="*/ 97287 w 97287"/>
                <a:gd name="connsiteY6" fmla="*/ 367698 h 640671"/>
                <a:gd name="connsiteX7" fmla="*/ 49422 w 97287"/>
                <a:gd name="connsiteY7" fmla="*/ 448359 h 640671"/>
                <a:gd name="connsiteX8" fmla="*/ 49401 w 97287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4353 w 96792"/>
                <a:gd name="connsiteY2" fmla="*/ 90218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9523 w 97338"/>
                <a:gd name="connsiteY0" fmla="*/ 0 h 640671"/>
                <a:gd name="connsiteX1" fmla="*/ 48775 w 97338"/>
                <a:gd name="connsiteY1" fmla="*/ 53085 h 640671"/>
                <a:gd name="connsiteX2" fmla="*/ 45676 w 97338"/>
                <a:gd name="connsiteY2" fmla="*/ 84841 h 640671"/>
                <a:gd name="connsiteX3" fmla="*/ 1052 w 97338"/>
                <a:gd name="connsiteY3" fmla="*/ 141432 h 640671"/>
                <a:gd name="connsiteX4" fmla="*/ 96684 w 97338"/>
                <a:gd name="connsiteY4" fmla="*/ 214718 h 640671"/>
                <a:gd name="connsiteX5" fmla="*/ 547 w 97338"/>
                <a:gd name="connsiteY5" fmla="*/ 297114 h 640671"/>
                <a:gd name="connsiteX6" fmla="*/ 97338 w 97338"/>
                <a:gd name="connsiteY6" fmla="*/ 367698 h 640671"/>
                <a:gd name="connsiteX7" fmla="*/ 49473 w 97338"/>
                <a:gd name="connsiteY7" fmla="*/ 448359 h 640671"/>
                <a:gd name="connsiteX8" fmla="*/ 49452 w 97338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8229 w 96792"/>
                <a:gd name="connsiteY1" fmla="*/ 5308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006 w 96792"/>
                <a:gd name="connsiteY1" fmla="*/ 42331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9783 w 96792"/>
                <a:gd name="connsiteY1" fmla="*/ 40795 h 640671"/>
                <a:gd name="connsiteX2" fmla="*/ 45130 w 96792"/>
                <a:gd name="connsiteY2" fmla="*/ 84841 h 640671"/>
                <a:gd name="connsiteX3" fmla="*/ 506 w 96792"/>
                <a:gd name="connsiteY3" fmla="*/ 141432 h 640671"/>
                <a:gd name="connsiteX4" fmla="*/ 96138 w 96792"/>
                <a:gd name="connsiteY4" fmla="*/ 214718 h 640671"/>
                <a:gd name="connsiteX5" fmla="*/ 1 w 96792"/>
                <a:gd name="connsiteY5" fmla="*/ 297114 h 640671"/>
                <a:gd name="connsiteX6" fmla="*/ 96792 w 96792"/>
                <a:gd name="connsiteY6" fmla="*/ 367698 h 640671"/>
                <a:gd name="connsiteX7" fmla="*/ 48927 w 96792"/>
                <a:gd name="connsiteY7" fmla="*/ 448359 h 640671"/>
                <a:gd name="connsiteX8" fmla="*/ 48906 w 96792"/>
                <a:gd name="connsiteY8" fmla="*/ 640671 h 640671"/>
                <a:gd name="connsiteX0" fmla="*/ 48977 w 96792"/>
                <a:gd name="connsiteY0" fmla="*/ 0 h 640671"/>
                <a:gd name="connsiteX1" fmla="*/ 45130 w 96792"/>
                <a:gd name="connsiteY1" fmla="*/ 84841 h 640671"/>
                <a:gd name="connsiteX2" fmla="*/ 506 w 96792"/>
                <a:gd name="connsiteY2" fmla="*/ 141432 h 640671"/>
                <a:gd name="connsiteX3" fmla="*/ 96138 w 96792"/>
                <a:gd name="connsiteY3" fmla="*/ 214718 h 640671"/>
                <a:gd name="connsiteX4" fmla="*/ 1 w 96792"/>
                <a:gd name="connsiteY4" fmla="*/ 297114 h 640671"/>
                <a:gd name="connsiteX5" fmla="*/ 96792 w 96792"/>
                <a:gd name="connsiteY5" fmla="*/ 367698 h 640671"/>
                <a:gd name="connsiteX6" fmla="*/ 48927 w 96792"/>
                <a:gd name="connsiteY6" fmla="*/ 448359 h 640671"/>
                <a:gd name="connsiteX7" fmla="*/ 48906 w 96792"/>
                <a:gd name="connsiteY7" fmla="*/ 640671 h 6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92" h="640671">
                  <a:moveTo>
                    <a:pt x="48977" y="0"/>
                  </a:moveTo>
                  <a:cubicBezTo>
                    <a:pt x="48176" y="17675"/>
                    <a:pt x="53209" y="61269"/>
                    <a:pt x="45130" y="84841"/>
                  </a:cubicBezTo>
                  <a:cubicBezTo>
                    <a:pt x="37052" y="108413"/>
                    <a:pt x="549" y="82914"/>
                    <a:pt x="506" y="141432"/>
                  </a:cubicBezTo>
                  <a:cubicBezTo>
                    <a:pt x="463" y="199950"/>
                    <a:pt x="95951" y="155453"/>
                    <a:pt x="96138" y="214718"/>
                  </a:cubicBezTo>
                  <a:cubicBezTo>
                    <a:pt x="96325" y="273983"/>
                    <a:pt x="163" y="246842"/>
                    <a:pt x="1" y="297114"/>
                  </a:cubicBezTo>
                  <a:cubicBezTo>
                    <a:pt x="-161" y="347386"/>
                    <a:pt x="96762" y="316008"/>
                    <a:pt x="96792" y="367698"/>
                  </a:cubicBezTo>
                  <a:cubicBezTo>
                    <a:pt x="96822" y="419388"/>
                    <a:pt x="48919" y="385102"/>
                    <a:pt x="48927" y="448359"/>
                  </a:cubicBezTo>
                  <a:cubicBezTo>
                    <a:pt x="48123" y="480007"/>
                    <a:pt x="48594" y="599116"/>
                    <a:pt x="48906" y="640671"/>
                  </a:cubicBezTo>
                </a:path>
              </a:pathLst>
            </a:cu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54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6" grpId="1" animBg="1"/>
      <p:bldP spid="2" grpId="0"/>
      <p:bldP spid="2" grpId="1"/>
      <p:bldP spid="3" grpId="0"/>
      <p:bldP spid="3" grpId="1"/>
      <p:bldP spid="6" grpId="0"/>
      <p:bldP spid="6" grpId="1"/>
      <p:bldP spid="7" grpId="0"/>
      <p:bldP spid="7" grpId="1"/>
      <p:bldP spid="9" grpId="0"/>
      <p:bldP spid="9" grpId="1"/>
      <p:bldP spid="162" grpId="0" animBg="1"/>
      <p:bldP spid="171" grpId="0"/>
      <p:bldP spid="171" grpId="1"/>
      <p:bldP spid="183" grpId="0"/>
      <p:bldP spid="18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Overview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8284D6-B224-4123-899A-45EDEBBB8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D9A5BD-8A5A-46B7-BE6D-E26B9A749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023BBA-F398-4022-858A-6A5212067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149018"/>
              </p:ext>
            </p:extLst>
          </p:nvPr>
        </p:nvGraphicFramePr>
        <p:xfrm>
          <a:off x="833620" y="2884912"/>
          <a:ext cx="7476759" cy="227721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492253">
                  <a:extLst>
                    <a:ext uri="{9D8B030D-6E8A-4147-A177-3AD203B41FA5}">
                      <a16:colId xmlns:a16="http://schemas.microsoft.com/office/drawing/2014/main" val="293679513"/>
                    </a:ext>
                  </a:extLst>
                </a:gridCol>
                <a:gridCol w="2492253">
                  <a:extLst>
                    <a:ext uri="{9D8B030D-6E8A-4147-A177-3AD203B41FA5}">
                      <a16:colId xmlns:a16="http://schemas.microsoft.com/office/drawing/2014/main" val="2970471494"/>
                    </a:ext>
                  </a:extLst>
                </a:gridCol>
                <a:gridCol w="2492253">
                  <a:extLst>
                    <a:ext uri="{9D8B030D-6E8A-4147-A177-3AD203B41FA5}">
                      <a16:colId xmlns:a16="http://schemas.microsoft.com/office/drawing/2014/main" val="1122881114"/>
                    </a:ext>
                  </a:extLst>
                </a:gridCol>
              </a:tblGrid>
              <a:tr h="455443">
                <a:tc>
                  <a:txBody>
                    <a:bodyPr/>
                    <a:lstStyle/>
                    <a:p>
                      <a:pPr algn="l"/>
                      <a:endParaRPr lang="de-AT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Static Batching</a:t>
                      </a:r>
                      <a:endParaRPr lang="de-AT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Dynamic Batching</a:t>
                      </a:r>
                      <a:endParaRPr lang="de-AT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94674"/>
                  </a:ext>
                </a:extLst>
              </a:tr>
              <a:tr h="455443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Warp Voting</a:t>
                      </a:r>
                      <a:endParaRPr lang="de-AT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0" kern="1200" dirty="0">
                          <a:effectLst/>
                        </a:rPr>
                        <a:t>●</a:t>
                      </a:r>
                      <a:endParaRPr lang="de-AT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AT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048236"/>
                  </a:ext>
                </a:extLst>
              </a:tr>
              <a:tr h="455443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Sorting</a:t>
                      </a:r>
                      <a:endParaRPr lang="de-AT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AT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0" kern="1200" dirty="0">
                          <a:effectLst/>
                        </a:rPr>
                        <a:t>●</a:t>
                      </a:r>
                      <a:endParaRPr lang="de-AT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1942211"/>
                  </a:ext>
                </a:extLst>
              </a:tr>
              <a:tr h="455443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Hashing</a:t>
                      </a:r>
                      <a:endParaRPr lang="de-AT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AT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0" kern="1200" dirty="0">
                          <a:effectLst/>
                        </a:rPr>
                        <a:t>●</a:t>
                      </a:r>
                      <a:endParaRPr lang="de-AT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2281619"/>
                  </a:ext>
                </a:extLst>
              </a:tr>
              <a:tr h="455443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Collaborative Hashing</a:t>
                      </a:r>
                      <a:endParaRPr lang="de-AT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AT" sz="18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0" kern="1200" dirty="0">
                          <a:effectLst/>
                        </a:rPr>
                        <a:t>●</a:t>
                      </a:r>
                      <a:endParaRPr lang="de-AT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1210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711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endParaRPr lang="en-US" dirty="0"/>
              </a:p>
              <a:p>
                <a:r>
                  <a:rPr lang="en-US" dirty="0"/>
                  <a:t>Perform Vertex Shading</a:t>
                </a:r>
              </a:p>
              <a:p>
                <a:endParaRPr lang="en-US" dirty="0"/>
              </a:p>
              <a:p>
                <a:r>
                  <a:rPr lang="en-US" dirty="0"/>
                  <a:t>Test Set: ~100 scenes</a:t>
                </a:r>
              </a:p>
              <a:p>
                <a:pPr lvl="1"/>
                <a:r>
                  <a:rPr lang="en-US" dirty="0"/>
                  <a:t>captured from video games</a:t>
                </a:r>
              </a:p>
              <a:p>
                <a:pPr lvl="1"/>
                <a:r>
                  <a:rPr lang="en-US" dirty="0"/>
                  <a:t>preprocessed with methods of</a:t>
                </a:r>
              </a:p>
              <a:p>
                <a:pPr lvl="1"/>
                <a:r>
                  <a:rPr lang="en-US" dirty="0"/>
                  <a:t>Hoppe [1999], and Forsyth [2006]</a:t>
                </a:r>
              </a:p>
              <a:p>
                <a:endParaRPr lang="en-US" dirty="0"/>
              </a:p>
              <a:p>
                <a:r>
                  <a:rPr lang="en-US" dirty="0"/>
                  <a:t>Varying shader complexity</a:t>
                </a:r>
              </a:p>
              <a:p>
                <a:pPr lvl="1"/>
                <a:r>
                  <a:rPr lang="en-US" dirty="0"/>
                  <a:t>simple Matrix Vector Multiplication</a:t>
                </a:r>
              </a:p>
              <a:p>
                <a:pPr lvl="1"/>
                <a:r>
                  <a:rPr lang="en-US" dirty="0"/>
                  <a:t>simulated load of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Fused Multiply Add instructions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59" b="-1541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A3236-70A3-4D84-9C66-94948EE6F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E9992-70FB-4AE6-83CA-57BB8BE36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E8B2B86-ECC9-4DEF-8623-EA8146610D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5050" y="4279356"/>
            <a:ext cx="2160000" cy="122300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069EDC7-88DB-4CF3-849A-47C78CD6F9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5050" y="1450128"/>
            <a:ext cx="2160000" cy="122300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E58A669-A423-4CA0-899F-EC6A85F907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15050" y="2864742"/>
            <a:ext cx="2160000" cy="12230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0D1098-9BD1-4DF3-B347-CD3CC3205137}"/>
              </a:ext>
            </a:extLst>
          </p:cNvPr>
          <p:cNvSpPr txBox="1"/>
          <p:nvPr/>
        </p:nvSpPr>
        <p:spPr>
          <a:xfrm>
            <a:off x="6115050" y="2424370"/>
            <a:ext cx="216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Total War: Shogun 2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F7B076-CD86-4553-AE43-4275CDFDD328}"/>
              </a:ext>
            </a:extLst>
          </p:cNvPr>
          <p:cNvSpPr txBox="1"/>
          <p:nvPr/>
        </p:nvSpPr>
        <p:spPr>
          <a:xfrm>
            <a:off x="6115050" y="3837329"/>
            <a:ext cx="216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Rise of the Tomb Raider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A223ED-9F81-4348-AE23-56F113C4D2B8}"/>
              </a:ext>
            </a:extLst>
          </p:cNvPr>
          <p:cNvSpPr txBox="1"/>
          <p:nvPr/>
        </p:nvSpPr>
        <p:spPr>
          <a:xfrm>
            <a:off x="6115050" y="5256138"/>
            <a:ext cx="216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The Witcher 3: Wild Hunt</a:t>
            </a:r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69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Processing 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17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D0C9291-C21B-4DBD-B4E2-65F286F90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2203" y="1825191"/>
            <a:ext cx="2016000" cy="17517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18CE10-EC99-4704-B8A2-FE04883CCDD0}"/>
              </a:ext>
            </a:extLst>
          </p:cNvPr>
          <p:cNvSpPr txBox="1"/>
          <p:nvPr/>
        </p:nvSpPr>
        <p:spPr>
          <a:xfrm>
            <a:off x="5852203" y="5566516"/>
            <a:ext cx="2016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GTX 1080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Ti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5587629-1D69-4BE2-B3FE-DF2C0BA4F9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6942" y="1830371"/>
            <a:ext cx="2016000" cy="17517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FDB07C-EF78-49CA-A3EA-70EE1D714DD2}"/>
              </a:ext>
            </a:extLst>
          </p:cNvPr>
          <p:cNvSpPr txBox="1"/>
          <p:nvPr/>
        </p:nvSpPr>
        <p:spPr>
          <a:xfrm>
            <a:off x="1136942" y="5566516"/>
            <a:ext cx="2016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GTX 780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Ti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33A1CAF-B68F-4742-8202-019A350A80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52203" y="3733445"/>
            <a:ext cx="2016000" cy="175177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CE3A6EB-351C-4BE0-896C-EF241A66AF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2355" y="3733445"/>
            <a:ext cx="2016000" cy="17517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9F9620-A18E-4E23-AB33-4D3E27E565ED}"/>
              </a:ext>
            </a:extLst>
          </p:cNvPr>
          <p:cNvSpPr txBox="1"/>
          <p:nvPr/>
        </p:nvSpPr>
        <p:spPr>
          <a:xfrm>
            <a:off x="3494573" y="5566516"/>
            <a:ext cx="201599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GTX 980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Ti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C0D2C7-44E0-4EFF-A4C8-2AC152930E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94573" y="1830375"/>
            <a:ext cx="2016000" cy="175176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7732E15-8326-4123-8FBD-37E4A87BD93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94573" y="3733446"/>
            <a:ext cx="2016000" cy="17517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1B3F54-FEAF-4E04-9411-3C6B6ACEE41A}"/>
              </a:ext>
            </a:extLst>
          </p:cNvPr>
          <p:cNvSpPr txBox="1"/>
          <p:nvPr/>
        </p:nvSpPr>
        <p:spPr>
          <a:xfrm rot="16200000">
            <a:off x="190889" y="2575452"/>
            <a:ext cx="1751771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relative processing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2514E8-4243-4FC8-9C2D-51FFCD497274}"/>
              </a:ext>
            </a:extLst>
          </p:cNvPr>
          <p:cNvSpPr txBox="1"/>
          <p:nvPr/>
        </p:nvSpPr>
        <p:spPr>
          <a:xfrm rot="16200000">
            <a:off x="190888" y="4478523"/>
            <a:ext cx="1751772" cy="2616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relative processing 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32B3E-CB23-47FA-BFE5-14110EB92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C48A6-06E2-448A-926A-7C376509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D3CFC6-40F4-4EB2-9137-1F9F92089CBB}"/>
              </a:ext>
            </a:extLst>
          </p:cNvPr>
          <p:cNvSpPr txBox="1"/>
          <p:nvPr/>
        </p:nvSpPr>
        <p:spPr>
          <a:xfrm rot="16200000">
            <a:off x="-358273" y="2531799"/>
            <a:ext cx="1751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Simple Shader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C27E45-FB00-46CC-8D0D-90D4D84AB781}"/>
              </a:ext>
            </a:extLst>
          </p:cNvPr>
          <p:cNvSpPr txBox="1"/>
          <p:nvPr/>
        </p:nvSpPr>
        <p:spPr>
          <a:xfrm rot="16200000">
            <a:off x="-358273" y="4440053"/>
            <a:ext cx="17517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Complex Shader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1C8AAB-E549-4F2D-A0B8-EB1BF28527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9561" y="5978308"/>
            <a:ext cx="6964878" cy="2740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1852E8-B24E-4D25-80D1-0F415C49E522}"/>
              </a:ext>
            </a:extLst>
          </p:cNvPr>
          <p:cNvSpPr/>
          <p:nvPr/>
        </p:nvSpPr>
        <p:spPr>
          <a:xfrm>
            <a:off x="0" y="3658262"/>
            <a:ext cx="9144000" cy="182695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1C12B5-55F3-47F3-92DE-1EE39FD5B2BC}"/>
              </a:ext>
            </a:extLst>
          </p:cNvPr>
          <p:cNvSpPr/>
          <p:nvPr/>
        </p:nvSpPr>
        <p:spPr>
          <a:xfrm>
            <a:off x="0" y="1794704"/>
            <a:ext cx="9144000" cy="182695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010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Shading Rate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18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57907C-0D2A-4707-9DF7-BEDD0D5A7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3" y="2367367"/>
            <a:ext cx="1368000" cy="136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0BA3C1-E7F0-4989-BE9B-01C6B110A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51" y="2367367"/>
            <a:ext cx="1368000" cy="136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E20A8E-16D8-4735-8BB7-12BD5FCE33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89" y="2367367"/>
            <a:ext cx="1368000" cy="136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386460-F967-4BF2-BD56-7881EE0E30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26" y="2367367"/>
            <a:ext cx="1368000" cy="136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3D7E14-34A8-49EA-AA5D-F6F6674ABE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62" y="2367367"/>
            <a:ext cx="1368000" cy="1368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3D3B7D8-F133-4A82-B965-BF46AD864319}"/>
              </a:ext>
            </a:extLst>
          </p:cNvPr>
          <p:cNvSpPr txBox="1"/>
          <p:nvPr/>
        </p:nvSpPr>
        <p:spPr>
          <a:xfrm rot="16200000">
            <a:off x="-301609" y="2893976"/>
            <a:ext cx="1368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unprocessed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DFA7E2-EA01-4396-85FC-FFEDA7DB65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5" y="3984342"/>
            <a:ext cx="1368000" cy="1368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CEAD3E6-E226-45E3-BF09-E47AB6F50613}"/>
              </a:ext>
            </a:extLst>
          </p:cNvPr>
          <p:cNvSpPr txBox="1"/>
          <p:nvPr/>
        </p:nvSpPr>
        <p:spPr>
          <a:xfrm>
            <a:off x="663705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NVIDIA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GTX 1080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Ti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5CBD9E8-33D3-4AF2-9DBC-43CB064EB0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49" y="3984342"/>
            <a:ext cx="1368000" cy="1368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983FDBA-BB4C-4BF6-9BA6-7FFE00983A8D}"/>
              </a:ext>
            </a:extLst>
          </p:cNvPr>
          <p:cNvSpPr txBox="1"/>
          <p:nvPr/>
        </p:nvSpPr>
        <p:spPr>
          <a:xfrm>
            <a:off x="2295147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Intel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HD Graphics 630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8E2A628-82C5-437D-8508-28225799B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89" y="3984342"/>
            <a:ext cx="1368000" cy="1368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B9A45E1-EB97-431D-8F94-5752E986786D}"/>
              </a:ext>
            </a:extLst>
          </p:cNvPr>
          <p:cNvSpPr txBox="1"/>
          <p:nvPr/>
        </p:nvSpPr>
        <p:spPr>
          <a:xfrm>
            <a:off x="3926588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AMD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RX Vega 64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5BA14CC-AF6A-43CB-9511-CB06A28518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27" y="3984342"/>
            <a:ext cx="1368000" cy="136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6E7EFEA-8129-4412-A67E-07951F9F99E4}"/>
              </a:ext>
            </a:extLst>
          </p:cNvPr>
          <p:cNvSpPr txBox="1"/>
          <p:nvPr/>
        </p:nvSpPr>
        <p:spPr>
          <a:xfrm>
            <a:off x="5558027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Our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Warp Voting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F7969E0-B138-465B-997C-A6C9B77B70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63" y="3984342"/>
            <a:ext cx="1368000" cy="136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8D3412E-B3C5-4875-844D-892F81161B1D}"/>
              </a:ext>
            </a:extLst>
          </p:cNvPr>
          <p:cNvSpPr txBox="1"/>
          <p:nvPr/>
        </p:nvSpPr>
        <p:spPr>
          <a:xfrm>
            <a:off x="7189462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Our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Sorting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7BAA6D-6E06-4B9B-8B6D-599C658798E7}"/>
              </a:ext>
            </a:extLst>
          </p:cNvPr>
          <p:cNvSpPr txBox="1"/>
          <p:nvPr/>
        </p:nvSpPr>
        <p:spPr>
          <a:xfrm rot="16200000">
            <a:off x="-299861" y="4512704"/>
            <a:ext cx="136450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Hoppe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239221-68C5-4002-9451-B17086F7A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C0692-4B61-4A81-834E-362D5FB6E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3DA623-D796-43B5-BE09-DF05D94548AE}"/>
              </a:ext>
            </a:extLst>
          </p:cNvPr>
          <p:cNvCxnSpPr/>
          <p:nvPr/>
        </p:nvCxnSpPr>
        <p:spPr>
          <a:xfrm>
            <a:off x="5417137" y="2047134"/>
            <a:ext cx="0" cy="387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825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Shading Rate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19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57907C-0D2A-4707-9DF7-BEDD0D5A7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3" y="2367367"/>
            <a:ext cx="1368000" cy="136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0BA3C1-E7F0-4989-BE9B-01C6B110A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51" y="2367367"/>
            <a:ext cx="1368000" cy="136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E20A8E-16D8-4735-8BB7-12BD5FCE33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89" y="2367367"/>
            <a:ext cx="1368000" cy="136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386460-F967-4BF2-BD56-7881EE0E30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26" y="2367367"/>
            <a:ext cx="1368000" cy="136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3D7E14-34A8-49EA-AA5D-F6F6674ABE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62" y="2367367"/>
            <a:ext cx="1368000" cy="1368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3D3B7D8-F133-4A82-B965-BF46AD864319}"/>
              </a:ext>
            </a:extLst>
          </p:cNvPr>
          <p:cNvSpPr txBox="1"/>
          <p:nvPr/>
        </p:nvSpPr>
        <p:spPr>
          <a:xfrm rot="16200000">
            <a:off x="-301609" y="2893976"/>
            <a:ext cx="1368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unprocessed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DFA7E2-EA01-4396-85FC-FFEDA7DB65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5" y="3984342"/>
            <a:ext cx="1368000" cy="1368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CEAD3E6-E226-45E3-BF09-E47AB6F50613}"/>
              </a:ext>
            </a:extLst>
          </p:cNvPr>
          <p:cNvSpPr txBox="1"/>
          <p:nvPr/>
        </p:nvSpPr>
        <p:spPr>
          <a:xfrm>
            <a:off x="663705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NVIDIA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GTX 1080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Ti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5CBD9E8-33D3-4AF2-9DBC-43CB064EB0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49" y="3984342"/>
            <a:ext cx="1368000" cy="1368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983FDBA-BB4C-4BF6-9BA6-7FFE00983A8D}"/>
              </a:ext>
            </a:extLst>
          </p:cNvPr>
          <p:cNvSpPr txBox="1"/>
          <p:nvPr/>
        </p:nvSpPr>
        <p:spPr>
          <a:xfrm>
            <a:off x="2295147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Intel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HD Graphics 630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8E2A628-82C5-437D-8508-28225799B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89" y="3984342"/>
            <a:ext cx="1368000" cy="1368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B9A45E1-EB97-431D-8F94-5752E986786D}"/>
              </a:ext>
            </a:extLst>
          </p:cNvPr>
          <p:cNvSpPr txBox="1"/>
          <p:nvPr/>
        </p:nvSpPr>
        <p:spPr>
          <a:xfrm>
            <a:off x="3926588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AMD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RX Vega 64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5BA14CC-AF6A-43CB-9511-CB06A28518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27" y="3984342"/>
            <a:ext cx="1368000" cy="136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6E7EFEA-8129-4412-A67E-07951F9F99E4}"/>
              </a:ext>
            </a:extLst>
          </p:cNvPr>
          <p:cNvSpPr txBox="1"/>
          <p:nvPr/>
        </p:nvSpPr>
        <p:spPr>
          <a:xfrm>
            <a:off x="5558027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Our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Warp Voting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F7969E0-B138-465B-997C-A6C9B77B70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63" y="3984342"/>
            <a:ext cx="1368000" cy="136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8D3412E-B3C5-4875-844D-892F81161B1D}"/>
              </a:ext>
            </a:extLst>
          </p:cNvPr>
          <p:cNvSpPr txBox="1"/>
          <p:nvPr/>
        </p:nvSpPr>
        <p:spPr>
          <a:xfrm>
            <a:off x="7189462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Our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Sorting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7BAA6D-6E06-4B9B-8B6D-599C658798E7}"/>
              </a:ext>
            </a:extLst>
          </p:cNvPr>
          <p:cNvSpPr txBox="1"/>
          <p:nvPr/>
        </p:nvSpPr>
        <p:spPr>
          <a:xfrm rot="16200000">
            <a:off x="-299861" y="4512704"/>
            <a:ext cx="136450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Forsyth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DA023-75F6-425B-9B4E-99889218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57B23-4624-46FB-8592-97BB9E130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D1BE784-4C92-4B04-9944-D0A482ACB87A}"/>
              </a:ext>
            </a:extLst>
          </p:cNvPr>
          <p:cNvCxnSpPr/>
          <p:nvPr/>
        </p:nvCxnSpPr>
        <p:spPr>
          <a:xfrm>
            <a:off x="5417137" y="2047134"/>
            <a:ext cx="0" cy="387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776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EF175F5-F881-4B72-90AF-C15C3AEF99CE}"/>
              </a:ext>
            </a:extLst>
          </p:cNvPr>
          <p:cNvGrpSpPr/>
          <p:nvPr/>
        </p:nvGrpSpPr>
        <p:grpSpPr>
          <a:xfrm>
            <a:off x="2260582" y="1326334"/>
            <a:ext cx="4599155" cy="3285854"/>
            <a:chOff x="-27956" y="-38640"/>
            <a:chExt cx="4427370" cy="316312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AFF4C78-8969-4A0A-95D8-2630D5FF5E6E}"/>
                </a:ext>
              </a:extLst>
            </p:cNvPr>
            <p:cNvCxnSpPr/>
            <p:nvPr/>
          </p:nvCxnSpPr>
          <p:spPr>
            <a:xfrm flipH="1">
              <a:off x="813489" y="731363"/>
              <a:ext cx="399762" cy="896824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746538B-34AE-4685-B9A2-55FA9BD8AEE5}"/>
                </a:ext>
              </a:extLst>
            </p:cNvPr>
            <p:cNvCxnSpPr/>
            <p:nvPr/>
          </p:nvCxnSpPr>
          <p:spPr>
            <a:xfrm flipV="1">
              <a:off x="1213251" y="702475"/>
              <a:ext cx="1124064" cy="2888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FECEFB5-90DD-42F0-9A4C-37CB06F2733A}"/>
                </a:ext>
              </a:extLst>
            </p:cNvPr>
            <p:cNvCxnSpPr/>
            <p:nvPr/>
          </p:nvCxnSpPr>
          <p:spPr>
            <a:xfrm flipV="1">
              <a:off x="1920063" y="702475"/>
              <a:ext cx="417252" cy="886396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8D792D-4D81-426D-B6B2-0128FF4FA035}"/>
                </a:ext>
              </a:extLst>
            </p:cNvPr>
            <p:cNvCxnSpPr/>
            <p:nvPr/>
          </p:nvCxnSpPr>
          <p:spPr>
            <a:xfrm>
              <a:off x="1195125" y="731363"/>
              <a:ext cx="724938" cy="82862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BADDF1D-AAE7-4916-942D-6FC5F804A53A}"/>
                </a:ext>
              </a:extLst>
            </p:cNvPr>
            <p:cNvCxnSpPr/>
            <p:nvPr/>
          </p:nvCxnSpPr>
          <p:spPr>
            <a:xfrm flipV="1">
              <a:off x="813489" y="1578442"/>
              <a:ext cx="1106574" cy="49744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D4E44FD-5450-4D01-9403-F704687A0B0B}"/>
                </a:ext>
              </a:extLst>
            </p:cNvPr>
            <p:cNvCxnSpPr/>
            <p:nvPr/>
          </p:nvCxnSpPr>
          <p:spPr>
            <a:xfrm>
              <a:off x="813489" y="1628191"/>
              <a:ext cx="508000" cy="913917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B981073-DBC7-4D55-927D-32C900790814}"/>
                </a:ext>
              </a:extLst>
            </p:cNvPr>
            <p:cNvCxnSpPr/>
            <p:nvPr/>
          </p:nvCxnSpPr>
          <p:spPr>
            <a:xfrm flipH="1">
              <a:off x="1312009" y="1588875"/>
              <a:ext cx="619686" cy="95323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A16BA89-AD03-4C2D-B509-283603492BF0}"/>
                </a:ext>
              </a:extLst>
            </p:cNvPr>
            <p:cNvCxnSpPr/>
            <p:nvPr/>
          </p:nvCxnSpPr>
          <p:spPr>
            <a:xfrm flipH="1" flipV="1">
              <a:off x="2332028" y="702475"/>
              <a:ext cx="1175072" cy="47956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1E1D6F2-6289-4F2D-9FC9-E51AA33E1C2F}"/>
                </a:ext>
              </a:extLst>
            </p:cNvPr>
            <p:cNvCxnSpPr/>
            <p:nvPr/>
          </p:nvCxnSpPr>
          <p:spPr>
            <a:xfrm flipH="1">
              <a:off x="1920069" y="1478008"/>
              <a:ext cx="1312715" cy="125306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6CCFCD9-5CC9-4243-97F0-A726A5DDB46C}"/>
                </a:ext>
              </a:extLst>
            </p:cNvPr>
            <p:cNvCxnSpPr/>
            <p:nvPr/>
          </p:nvCxnSpPr>
          <p:spPr>
            <a:xfrm>
              <a:off x="2332034" y="695000"/>
              <a:ext cx="914399" cy="78300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834B19F-8B97-4C97-B5F2-FCB1EDF6B983}"/>
                </a:ext>
              </a:extLst>
            </p:cNvPr>
            <p:cNvCxnSpPr/>
            <p:nvPr/>
          </p:nvCxnSpPr>
          <p:spPr>
            <a:xfrm flipH="1">
              <a:off x="3232784" y="750436"/>
              <a:ext cx="257523" cy="727577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29D360A-D3F1-4BAD-BAE4-84A15DEBDDA2}"/>
                </a:ext>
              </a:extLst>
            </p:cNvPr>
            <p:cNvCxnSpPr/>
            <p:nvPr/>
          </p:nvCxnSpPr>
          <p:spPr>
            <a:xfrm>
              <a:off x="3507100" y="750436"/>
              <a:ext cx="892314" cy="441349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58D780-7627-4356-BF31-C929D3E81A03}"/>
                </a:ext>
              </a:extLst>
            </p:cNvPr>
            <p:cNvCxnSpPr/>
            <p:nvPr/>
          </p:nvCxnSpPr>
          <p:spPr>
            <a:xfrm flipH="1" flipV="1">
              <a:off x="1939485" y="1595684"/>
              <a:ext cx="747364" cy="71395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D6A3976-799E-41B0-9268-596327EFD41F}"/>
                </a:ext>
              </a:extLst>
            </p:cNvPr>
            <p:cNvCxnSpPr/>
            <p:nvPr/>
          </p:nvCxnSpPr>
          <p:spPr>
            <a:xfrm flipH="1">
              <a:off x="1329279" y="2330891"/>
              <a:ext cx="1357570" cy="21121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45BF467-C3B0-4A37-BF12-1D3211EA6E2F}"/>
                </a:ext>
              </a:extLst>
            </p:cNvPr>
            <p:cNvCxnSpPr/>
            <p:nvPr/>
          </p:nvCxnSpPr>
          <p:spPr>
            <a:xfrm flipH="1">
              <a:off x="2686854" y="2194171"/>
              <a:ext cx="1290925" cy="135631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B393155-6A92-4C2C-98BF-35F1F753D2F6}"/>
                </a:ext>
              </a:extLst>
            </p:cNvPr>
            <p:cNvCxnSpPr/>
            <p:nvPr/>
          </p:nvCxnSpPr>
          <p:spPr>
            <a:xfrm flipH="1" flipV="1">
              <a:off x="3246434" y="1482718"/>
              <a:ext cx="731345" cy="716054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355F097-04F2-4FD0-8521-3EDF897A27D0}"/>
                </a:ext>
              </a:extLst>
            </p:cNvPr>
            <p:cNvCxnSpPr/>
            <p:nvPr/>
          </p:nvCxnSpPr>
          <p:spPr>
            <a:xfrm flipV="1">
              <a:off x="3240574" y="1187180"/>
              <a:ext cx="1145197" cy="29083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CC53FB3-48E4-431F-A463-35D7E59D2826}"/>
                </a:ext>
              </a:extLst>
            </p:cNvPr>
            <p:cNvCxnSpPr/>
            <p:nvPr/>
          </p:nvCxnSpPr>
          <p:spPr>
            <a:xfrm>
              <a:off x="433965" y="25921"/>
              <a:ext cx="787077" cy="70053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14E7EC4-85DA-4090-A78F-C57BD04D1C95}"/>
                </a:ext>
              </a:extLst>
            </p:cNvPr>
            <p:cNvCxnSpPr/>
            <p:nvPr/>
          </p:nvCxnSpPr>
          <p:spPr>
            <a:xfrm>
              <a:off x="37779" y="676953"/>
              <a:ext cx="1175472" cy="43041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202CA53-0B6B-4152-B30D-886F8C5B086A}"/>
                </a:ext>
              </a:extLst>
            </p:cNvPr>
            <p:cNvCxnSpPr/>
            <p:nvPr/>
          </p:nvCxnSpPr>
          <p:spPr>
            <a:xfrm>
              <a:off x="37779" y="1513315"/>
              <a:ext cx="775710" cy="103076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B870215-6046-4ACD-AB8A-0C37C413A1DE}"/>
                </a:ext>
              </a:extLst>
            </p:cNvPr>
            <p:cNvCxnSpPr/>
            <p:nvPr/>
          </p:nvCxnSpPr>
          <p:spPr>
            <a:xfrm>
              <a:off x="-27956" y="644278"/>
              <a:ext cx="841445" cy="98881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D5B5898-706E-419D-BA17-B71234544828}"/>
                </a:ext>
              </a:extLst>
            </p:cNvPr>
            <p:cNvCxnSpPr/>
            <p:nvPr/>
          </p:nvCxnSpPr>
          <p:spPr>
            <a:xfrm flipH="1" flipV="1">
              <a:off x="1767103" y="-38640"/>
              <a:ext cx="567604" cy="74111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1C571B-7980-41EF-B141-D22386760964}"/>
                </a:ext>
              </a:extLst>
            </p:cNvPr>
            <p:cNvCxnSpPr/>
            <p:nvPr/>
          </p:nvCxnSpPr>
          <p:spPr>
            <a:xfrm flipH="1">
              <a:off x="1220091" y="132074"/>
              <a:ext cx="470030" cy="604409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8D93385-144A-4EF1-BD7B-391119AE1911}"/>
                </a:ext>
              </a:extLst>
            </p:cNvPr>
            <p:cNvCxnSpPr/>
            <p:nvPr/>
          </p:nvCxnSpPr>
          <p:spPr>
            <a:xfrm flipH="1">
              <a:off x="2329421" y="93096"/>
              <a:ext cx="500299" cy="60937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3C9330C-40B8-4E87-AA26-066E3FB65C8B}"/>
                </a:ext>
              </a:extLst>
            </p:cNvPr>
            <p:cNvCxnSpPr/>
            <p:nvPr/>
          </p:nvCxnSpPr>
          <p:spPr>
            <a:xfrm>
              <a:off x="3090652" y="129881"/>
              <a:ext cx="433247" cy="62055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810D4D1-DF0E-4780-B1ED-1762FF73CEC4}"/>
                </a:ext>
              </a:extLst>
            </p:cNvPr>
            <p:cNvCxnSpPr/>
            <p:nvPr/>
          </p:nvCxnSpPr>
          <p:spPr>
            <a:xfrm>
              <a:off x="36543" y="2449360"/>
              <a:ext cx="1275469" cy="87029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71AB90A-6A86-4FE3-919F-C230107E48DA}"/>
                </a:ext>
              </a:extLst>
            </p:cNvPr>
            <p:cNvCxnSpPr/>
            <p:nvPr/>
          </p:nvCxnSpPr>
          <p:spPr>
            <a:xfrm flipH="1">
              <a:off x="179036" y="1622011"/>
              <a:ext cx="634457" cy="94898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BF62F20-65DD-47AF-B7D6-4CF58FB8F7BD}"/>
                </a:ext>
              </a:extLst>
            </p:cNvPr>
            <p:cNvCxnSpPr/>
            <p:nvPr/>
          </p:nvCxnSpPr>
          <p:spPr>
            <a:xfrm flipH="1">
              <a:off x="704610" y="2548283"/>
              <a:ext cx="607403" cy="547586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D601547-BAE9-4DFB-AE5C-4EC3233524C4}"/>
                </a:ext>
              </a:extLst>
            </p:cNvPr>
            <p:cNvCxnSpPr/>
            <p:nvPr/>
          </p:nvCxnSpPr>
          <p:spPr>
            <a:xfrm flipV="1">
              <a:off x="2269966" y="2349960"/>
              <a:ext cx="407278" cy="76608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D8EEEFC-54E1-4902-B51A-1675BA7B78DC}"/>
                </a:ext>
              </a:extLst>
            </p:cNvPr>
            <p:cNvCxnSpPr/>
            <p:nvPr/>
          </p:nvCxnSpPr>
          <p:spPr>
            <a:xfrm>
              <a:off x="1346813" y="2535837"/>
              <a:ext cx="542192" cy="58864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ADE061C-4186-4E5E-9D87-1B4A819B0A92}"/>
                </a:ext>
              </a:extLst>
            </p:cNvPr>
            <p:cNvCxnSpPr/>
            <p:nvPr/>
          </p:nvCxnSpPr>
          <p:spPr>
            <a:xfrm>
              <a:off x="2686854" y="2333032"/>
              <a:ext cx="914399" cy="78300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117E6AB-A300-4FFB-B45C-C331C639CF10}"/>
                </a:ext>
              </a:extLst>
            </p:cNvPr>
            <p:cNvCxnSpPr/>
            <p:nvPr/>
          </p:nvCxnSpPr>
          <p:spPr>
            <a:xfrm flipH="1">
              <a:off x="3626676" y="2178320"/>
              <a:ext cx="377877" cy="881141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81DC942-1959-4B8B-96DD-448859830A18}"/>
                </a:ext>
              </a:extLst>
            </p:cNvPr>
            <p:cNvCxnSpPr/>
            <p:nvPr/>
          </p:nvCxnSpPr>
          <p:spPr>
            <a:xfrm flipV="1">
              <a:off x="2686854" y="1471195"/>
              <a:ext cx="559579" cy="852884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0092E96-1A48-4DDF-9041-445F0CC8A4A4}"/>
              </a:ext>
            </a:extLst>
          </p:cNvPr>
          <p:cNvSpPr/>
          <p:nvPr/>
        </p:nvSpPr>
        <p:spPr>
          <a:xfrm rot="16200000">
            <a:off x="1118821" y="2638637"/>
            <a:ext cx="3028331" cy="783675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B2318B-4DC4-445C-AAFF-EE9FBC526D02}"/>
              </a:ext>
            </a:extLst>
          </p:cNvPr>
          <p:cNvSpPr/>
          <p:nvPr/>
        </p:nvSpPr>
        <p:spPr>
          <a:xfrm rot="10800000">
            <a:off x="2377810" y="4083082"/>
            <a:ext cx="4227185" cy="557807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B1268-6E3A-4FBE-9E0E-CF64ACE51ECD}"/>
              </a:ext>
            </a:extLst>
          </p:cNvPr>
          <p:cNvSpPr/>
          <p:nvPr/>
        </p:nvSpPr>
        <p:spPr>
          <a:xfrm rot="5952192">
            <a:off x="4873859" y="2591101"/>
            <a:ext cx="3028330" cy="954839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83243A-658A-497B-A70D-345C45FECECA}"/>
              </a:ext>
            </a:extLst>
          </p:cNvPr>
          <p:cNvSpPr/>
          <p:nvPr/>
        </p:nvSpPr>
        <p:spPr>
          <a:xfrm>
            <a:off x="2351591" y="1318607"/>
            <a:ext cx="4044833" cy="735356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7701309-43A1-4DD6-AC7A-ACB65B4F501C}"/>
              </a:ext>
            </a:extLst>
          </p:cNvPr>
          <p:cNvSpPr/>
          <p:nvPr/>
        </p:nvSpPr>
        <p:spPr>
          <a:xfrm>
            <a:off x="3055495" y="2979767"/>
            <a:ext cx="144000" cy="144000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en-US" sz="1050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9A560C3-16AB-42E1-B7E7-E52241D66817}"/>
              </a:ext>
            </a:extLst>
          </p:cNvPr>
          <p:cNvSpPr/>
          <p:nvPr/>
        </p:nvSpPr>
        <p:spPr>
          <a:xfrm>
            <a:off x="3584728" y="3929505"/>
            <a:ext cx="144000" cy="144000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en-US" sz="1050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ABAFC98-305F-4C6D-BF6B-5337BD59320F}"/>
              </a:ext>
            </a:extLst>
          </p:cNvPr>
          <p:cNvSpPr/>
          <p:nvPr/>
        </p:nvSpPr>
        <p:spPr>
          <a:xfrm>
            <a:off x="5007385" y="3709486"/>
            <a:ext cx="144000" cy="144000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en-US" sz="1050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385E35E-8612-4C3B-A6DE-824B140DFA30}"/>
              </a:ext>
            </a:extLst>
          </p:cNvPr>
          <p:cNvSpPr/>
          <p:nvPr/>
        </p:nvSpPr>
        <p:spPr>
          <a:xfrm>
            <a:off x="5586759" y="2832845"/>
            <a:ext cx="144000" cy="144000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en-US" sz="1050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551EB20-95DE-41E1-A32E-32C5F109D358}"/>
              </a:ext>
            </a:extLst>
          </p:cNvPr>
          <p:cNvSpPr/>
          <p:nvPr/>
        </p:nvSpPr>
        <p:spPr>
          <a:xfrm>
            <a:off x="5841327" y="2070338"/>
            <a:ext cx="144000" cy="144000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en-US" sz="1050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E69DC2B-DAC7-41E1-BFD9-7F47353A10D6}"/>
              </a:ext>
            </a:extLst>
          </p:cNvPr>
          <p:cNvSpPr/>
          <p:nvPr/>
        </p:nvSpPr>
        <p:spPr>
          <a:xfrm>
            <a:off x="4643582" y="2029985"/>
            <a:ext cx="144000" cy="144000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en-US" sz="1050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739AB9-F802-4782-8CF2-CEDDDE4BAAF5}"/>
              </a:ext>
            </a:extLst>
          </p:cNvPr>
          <p:cNvSpPr/>
          <p:nvPr/>
        </p:nvSpPr>
        <p:spPr>
          <a:xfrm>
            <a:off x="3474876" y="2051137"/>
            <a:ext cx="144000" cy="144000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en-US" sz="1050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64C1EB2A-1036-461B-A520-BE1801BE65ED}"/>
              </a:ext>
            </a:extLst>
          </p:cNvPr>
          <p:cNvSpPr/>
          <p:nvPr/>
        </p:nvSpPr>
        <p:spPr>
          <a:xfrm>
            <a:off x="4221324" y="2940845"/>
            <a:ext cx="144000" cy="144000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en-US" sz="1050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v0">
            <a:extLst>
              <a:ext uri="{FF2B5EF4-FFF2-40B4-BE49-F238E27FC236}">
                <a16:creationId xmlns:a16="http://schemas.microsoft.com/office/drawing/2014/main" id="{149EBE33-CD6F-4899-90AB-A78F5F2B4474}"/>
              </a:ext>
            </a:extLst>
          </p:cNvPr>
          <p:cNvSpPr/>
          <p:nvPr/>
        </p:nvSpPr>
        <p:spPr>
          <a:xfrm>
            <a:off x="3538130" y="3854536"/>
            <a:ext cx="261779" cy="2617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050" dirty="0">
                <a:solidFill>
                  <a:srgbClr val="C00000"/>
                </a:solidFill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14" name="v1">
            <a:extLst>
              <a:ext uri="{FF2B5EF4-FFF2-40B4-BE49-F238E27FC236}">
                <a16:creationId xmlns:a16="http://schemas.microsoft.com/office/drawing/2014/main" id="{17697578-0B6D-405F-AB1A-53C90780AE42}"/>
              </a:ext>
            </a:extLst>
          </p:cNvPr>
          <p:cNvSpPr/>
          <p:nvPr/>
        </p:nvSpPr>
        <p:spPr>
          <a:xfrm>
            <a:off x="4962769" y="3633994"/>
            <a:ext cx="261779" cy="2617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050" dirty="0">
                <a:solidFill>
                  <a:srgbClr val="00B0F0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13" name="v2">
            <a:extLst>
              <a:ext uri="{FF2B5EF4-FFF2-40B4-BE49-F238E27FC236}">
                <a16:creationId xmlns:a16="http://schemas.microsoft.com/office/drawing/2014/main" id="{7B64EB0F-21DD-4C0B-8076-2AA0A10B9539}"/>
              </a:ext>
            </a:extLst>
          </p:cNvPr>
          <p:cNvSpPr/>
          <p:nvPr/>
        </p:nvSpPr>
        <p:spPr>
          <a:xfrm>
            <a:off x="5523580" y="2759986"/>
            <a:ext cx="261779" cy="2617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050" dirty="0">
                <a:solidFill>
                  <a:srgbClr val="7030A0"/>
                </a:solidFill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10" name="v3">
            <a:extLst>
              <a:ext uri="{FF2B5EF4-FFF2-40B4-BE49-F238E27FC236}">
                <a16:creationId xmlns:a16="http://schemas.microsoft.com/office/drawing/2014/main" id="{092DC13E-5E2B-4CDA-9BBA-5FF2CA9F1D86}"/>
              </a:ext>
            </a:extLst>
          </p:cNvPr>
          <p:cNvSpPr/>
          <p:nvPr/>
        </p:nvSpPr>
        <p:spPr>
          <a:xfrm>
            <a:off x="5808543" y="1999286"/>
            <a:ext cx="261779" cy="2617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050" dirty="0">
                <a:solidFill>
                  <a:srgbClr val="00B0F0"/>
                </a:solidFill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11" name="v4">
            <a:extLst>
              <a:ext uri="{FF2B5EF4-FFF2-40B4-BE49-F238E27FC236}">
                <a16:creationId xmlns:a16="http://schemas.microsoft.com/office/drawing/2014/main" id="{81CE06C7-18C0-4505-B5D1-BBB2C2A1D843}"/>
              </a:ext>
            </a:extLst>
          </p:cNvPr>
          <p:cNvSpPr/>
          <p:nvPr/>
        </p:nvSpPr>
        <p:spPr>
          <a:xfrm>
            <a:off x="4593372" y="1949470"/>
            <a:ext cx="261779" cy="2617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050" dirty="0">
                <a:solidFill>
                  <a:srgbClr val="C00000"/>
                </a:solidFill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8" name="v5">
            <a:extLst>
              <a:ext uri="{FF2B5EF4-FFF2-40B4-BE49-F238E27FC236}">
                <a16:creationId xmlns:a16="http://schemas.microsoft.com/office/drawing/2014/main" id="{BCCB7CEE-D01B-4239-9312-9582E0215B7B}"/>
              </a:ext>
            </a:extLst>
          </p:cNvPr>
          <p:cNvSpPr/>
          <p:nvPr/>
        </p:nvSpPr>
        <p:spPr>
          <a:xfrm>
            <a:off x="3425692" y="1979479"/>
            <a:ext cx="261779" cy="2617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050" dirty="0">
                <a:solidFill>
                  <a:srgbClr val="7030A0"/>
                </a:solidFill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16" name="v6">
            <a:extLst>
              <a:ext uri="{FF2B5EF4-FFF2-40B4-BE49-F238E27FC236}">
                <a16:creationId xmlns:a16="http://schemas.microsoft.com/office/drawing/2014/main" id="{B0FF3C82-CB48-4700-9A89-6750FBA91EDE}"/>
              </a:ext>
            </a:extLst>
          </p:cNvPr>
          <p:cNvSpPr/>
          <p:nvPr/>
        </p:nvSpPr>
        <p:spPr>
          <a:xfrm>
            <a:off x="3010419" y="2911099"/>
            <a:ext cx="261779" cy="2617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050" dirty="0">
                <a:solidFill>
                  <a:srgbClr val="00B050"/>
                </a:solidFill>
                <a:latin typeface="Consolas" panose="020B0609020204030204" pitchFamily="49" charset="0"/>
              </a:rPr>
              <a:t>6</a:t>
            </a:r>
          </a:p>
        </p:txBody>
      </p:sp>
      <p:sp>
        <p:nvSpPr>
          <p:cNvPr id="17" name="v7">
            <a:extLst>
              <a:ext uri="{FF2B5EF4-FFF2-40B4-BE49-F238E27FC236}">
                <a16:creationId xmlns:a16="http://schemas.microsoft.com/office/drawing/2014/main" id="{D9CE91DA-C500-4230-A32D-2D8D81556499}"/>
              </a:ext>
            </a:extLst>
          </p:cNvPr>
          <p:cNvSpPr/>
          <p:nvPr/>
        </p:nvSpPr>
        <p:spPr>
          <a:xfrm>
            <a:off x="4188072" y="2861196"/>
            <a:ext cx="261779" cy="2617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050" dirty="0">
                <a:solidFill>
                  <a:srgbClr val="00B0F0"/>
                </a:solidFill>
                <a:latin typeface="Consolas" panose="020B0609020204030204" pitchFamily="49" charset="0"/>
              </a:rPr>
              <a:t>7</a:t>
            </a:r>
          </a:p>
        </p:txBody>
      </p:sp>
      <p:grpSp>
        <p:nvGrpSpPr>
          <p:cNvPr id="3" name="f0">
            <a:extLst>
              <a:ext uri="{FF2B5EF4-FFF2-40B4-BE49-F238E27FC236}">
                <a16:creationId xmlns:a16="http://schemas.microsoft.com/office/drawing/2014/main" id="{F6101E86-DAE6-46E1-A7F7-39A0959A0136}"/>
              </a:ext>
            </a:extLst>
          </p:cNvPr>
          <p:cNvGrpSpPr/>
          <p:nvPr/>
        </p:nvGrpSpPr>
        <p:grpSpPr>
          <a:xfrm>
            <a:off x="4199600" y="3423402"/>
            <a:ext cx="300754" cy="301365"/>
            <a:chOff x="4199600" y="3423402"/>
            <a:chExt cx="300754" cy="301365"/>
          </a:xfrm>
        </p:grpSpPr>
        <p:sp>
          <p:nvSpPr>
            <p:cNvPr id="18" name="Arrow: Circular 230">
              <a:extLst>
                <a:ext uri="{FF2B5EF4-FFF2-40B4-BE49-F238E27FC236}">
                  <a16:creationId xmlns:a16="http://schemas.microsoft.com/office/drawing/2014/main" id="{FF9A0B2F-DFD5-40DA-A30E-36915BB94E18}"/>
                </a:ext>
              </a:extLst>
            </p:cNvPr>
            <p:cNvSpPr/>
            <p:nvPr/>
          </p:nvSpPr>
          <p:spPr>
            <a:xfrm rot="21284439" flipH="1">
              <a:off x="4201180" y="3425592"/>
              <a:ext cx="299174" cy="299175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8D5F613-B0DB-40FE-831E-4510B04D8945}"/>
                </a:ext>
              </a:extLst>
            </p:cNvPr>
            <p:cNvSpPr txBox="1"/>
            <p:nvPr/>
          </p:nvSpPr>
          <p:spPr>
            <a:xfrm>
              <a:off x="4199600" y="3423402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0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77" name="f1">
            <a:extLst>
              <a:ext uri="{FF2B5EF4-FFF2-40B4-BE49-F238E27FC236}">
                <a16:creationId xmlns:a16="http://schemas.microsoft.com/office/drawing/2014/main" id="{30B37461-61AD-47AF-BB1E-AA536C8CEB10}"/>
              </a:ext>
            </a:extLst>
          </p:cNvPr>
          <p:cNvGrpSpPr/>
          <p:nvPr/>
        </p:nvGrpSpPr>
        <p:grpSpPr>
          <a:xfrm>
            <a:off x="4898001" y="3102683"/>
            <a:ext cx="299174" cy="301629"/>
            <a:chOff x="4898001" y="3102683"/>
            <a:chExt cx="299174" cy="301629"/>
          </a:xfrm>
        </p:grpSpPr>
        <p:sp>
          <p:nvSpPr>
            <p:cNvPr id="19" name="Arrow: Circular 231">
              <a:extLst>
                <a:ext uri="{FF2B5EF4-FFF2-40B4-BE49-F238E27FC236}">
                  <a16:creationId xmlns:a16="http://schemas.microsoft.com/office/drawing/2014/main" id="{106A4C24-6831-44B5-8885-80D553EC7AB6}"/>
                </a:ext>
              </a:extLst>
            </p:cNvPr>
            <p:cNvSpPr/>
            <p:nvPr/>
          </p:nvSpPr>
          <p:spPr>
            <a:xfrm rot="18270199" flipH="1">
              <a:off x="4898000" y="3105138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53787D-C0A9-4C85-AAF5-422220782C83}"/>
                </a:ext>
              </a:extLst>
            </p:cNvPr>
            <p:cNvSpPr txBox="1"/>
            <p:nvPr/>
          </p:nvSpPr>
          <p:spPr>
            <a:xfrm>
              <a:off x="4898001" y="3102683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1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76" name="f2">
            <a:extLst>
              <a:ext uri="{FF2B5EF4-FFF2-40B4-BE49-F238E27FC236}">
                <a16:creationId xmlns:a16="http://schemas.microsoft.com/office/drawing/2014/main" id="{B8DFC1DB-4F7A-42BE-A399-F78AD86B335F}"/>
              </a:ext>
            </a:extLst>
          </p:cNvPr>
          <p:cNvGrpSpPr/>
          <p:nvPr/>
        </p:nvGrpSpPr>
        <p:grpSpPr>
          <a:xfrm>
            <a:off x="5357869" y="2212576"/>
            <a:ext cx="299509" cy="306362"/>
            <a:chOff x="5357869" y="2212576"/>
            <a:chExt cx="299509" cy="306362"/>
          </a:xfrm>
        </p:grpSpPr>
        <p:sp>
          <p:nvSpPr>
            <p:cNvPr id="20" name="Arrow: Circular 232">
              <a:extLst>
                <a:ext uri="{FF2B5EF4-FFF2-40B4-BE49-F238E27FC236}">
                  <a16:creationId xmlns:a16="http://schemas.microsoft.com/office/drawing/2014/main" id="{C90E0325-2AB7-46DD-BACA-1091F9AE9417}"/>
                </a:ext>
              </a:extLst>
            </p:cNvPr>
            <p:cNvSpPr/>
            <p:nvPr/>
          </p:nvSpPr>
          <p:spPr>
            <a:xfrm rot="15877284" flipH="1">
              <a:off x="5358203" y="2219764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1FA534-4D0E-4DE9-851C-E2561BFB9C81}"/>
                </a:ext>
              </a:extLst>
            </p:cNvPr>
            <p:cNvSpPr txBox="1"/>
            <p:nvPr/>
          </p:nvSpPr>
          <p:spPr>
            <a:xfrm>
              <a:off x="5357869" y="2212576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2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75" name="f3">
            <a:extLst>
              <a:ext uri="{FF2B5EF4-FFF2-40B4-BE49-F238E27FC236}">
                <a16:creationId xmlns:a16="http://schemas.microsoft.com/office/drawing/2014/main" id="{C80833AA-4034-4116-9E7B-AB0A77FB5B6D}"/>
              </a:ext>
            </a:extLst>
          </p:cNvPr>
          <p:cNvGrpSpPr/>
          <p:nvPr/>
        </p:nvGrpSpPr>
        <p:grpSpPr>
          <a:xfrm>
            <a:off x="4704531" y="2455726"/>
            <a:ext cx="301012" cy="302369"/>
            <a:chOff x="4704531" y="2455726"/>
            <a:chExt cx="301012" cy="302369"/>
          </a:xfrm>
        </p:grpSpPr>
        <p:sp>
          <p:nvSpPr>
            <p:cNvPr id="22" name="Arrow: Circular 234">
              <a:extLst>
                <a:ext uri="{FF2B5EF4-FFF2-40B4-BE49-F238E27FC236}">
                  <a16:creationId xmlns:a16="http://schemas.microsoft.com/office/drawing/2014/main" id="{8EBAF71F-672C-49DE-82F8-531CCFDD778D}"/>
                </a:ext>
              </a:extLst>
            </p:cNvPr>
            <p:cNvSpPr/>
            <p:nvPr/>
          </p:nvSpPr>
          <p:spPr>
            <a:xfrm rot="13614732" flipH="1">
              <a:off x="4704530" y="2458921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9F7A154-8B8B-49C6-AE1A-BC085147A70A}"/>
                </a:ext>
              </a:extLst>
            </p:cNvPr>
            <p:cNvSpPr txBox="1"/>
            <p:nvPr/>
          </p:nvSpPr>
          <p:spPr>
            <a:xfrm>
              <a:off x="4706369" y="2455726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3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25" name="f4">
            <a:extLst>
              <a:ext uri="{FF2B5EF4-FFF2-40B4-BE49-F238E27FC236}">
                <a16:creationId xmlns:a16="http://schemas.microsoft.com/office/drawing/2014/main" id="{72AFACA1-2223-46C0-9469-4ECD9B1FBCA4}"/>
              </a:ext>
            </a:extLst>
          </p:cNvPr>
          <p:cNvGrpSpPr/>
          <p:nvPr/>
        </p:nvGrpSpPr>
        <p:grpSpPr>
          <a:xfrm>
            <a:off x="4039639" y="2242498"/>
            <a:ext cx="302615" cy="304046"/>
            <a:chOff x="4039639" y="2242498"/>
            <a:chExt cx="302615" cy="304046"/>
          </a:xfrm>
        </p:grpSpPr>
        <p:sp>
          <p:nvSpPr>
            <p:cNvPr id="21" name="Arrow: Circular 233">
              <a:extLst>
                <a:ext uri="{FF2B5EF4-FFF2-40B4-BE49-F238E27FC236}">
                  <a16:creationId xmlns:a16="http://schemas.microsoft.com/office/drawing/2014/main" id="{6784B1B1-100A-4331-B477-DAA15708319B}"/>
                </a:ext>
              </a:extLst>
            </p:cNvPr>
            <p:cNvSpPr/>
            <p:nvPr/>
          </p:nvSpPr>
          <p:spPr>
            <a:xfrm rot="18485871" flipH="1">
              <a:off x="4043079" y="2247370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449324B-7851-4D91-B56F-EEC2C855EBBE}"/>
                </a:ext>
              </a:extLst>
            </p:cNvPr>
            <p:cNvSpPr txBox="1"/>
            <p:nvPr/>
          </p:nvSpPr>
          <p:spPr>
            <a:xfrm>
              <a:off x="4039639" y="2242498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4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78" name="f5">
            <a:extLst>
              <a:ext uri="{FF2B5EF4-FFF2-40B4-BE49-F238E27FC236}">
                <a16:creationId xmlns:a16="http://schemas.microsoft.com/office/drawing/2014/main" id="{C70F8B6E-1DF6-4F46-B963-12C5DB1A3137}"/>
              </a:ext>
            </a:extLst>
          </p:cNvPr>
          <p:cNvGrpSpPr/>
          <p:nvPr/>
        </p:nvGrpSpPr>
        <p:grpSpPr>
          <a:xfrm>
            <a:off x="3497622" y="2543267"/>
            <a:ext cx="300715" cy="302124"/>
            <a:chOff x="3497622" y="2543267"/>
            <a:chExt cx="300715" cy="302124"/>
          </a:xfrm>
        </p:grpSpPr>
        <p:sp>
          <p:nvSpPr>
            <p:cNvPr id="23" name="Arrow: Circular 235">
              <a:extLst>
                <a:ext uri="{FF2B5EF4-FFF2-40B4-BE49-F238E27FC236}">
                  <a16:creationId xmlns:a16="http://schemas.microsoft.com/office/drawing/2014/main" id="{9D721C23-DA20-418D-BE85-439A14966175}"/>
                </a:ext>
              </a:extLst>
            </p:cNvPr>
            <p:cNvSpPr/>
            <p:nvPr/>
          </p:nvSpPr>
          <p:spPr>
            <a:xfrm rot="13573090" flipH="1">
              <a:off x="3497621" y="2546217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D8CE30-7E7B-4E7E-B381-A472085AED6C}"/>
                </a:ext>
              </a:extLst>
            </p:cNvPr>
            <p:cNvSpPr txBox="1"/>
            <p:nvPr/>
          </p:nvSpPr>
          <p:spPr>
            <a:xfrm>
              <a:off x="3499163" y="2543267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5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4" name="f6">
            <a:extLst>
              <a:ext uri="{FF2B5EF4-FFF2-40B4-BE49-F238E27FC236}">
                <a16:creationId xmlns:a16="http://schemas.microsoft.com/office/drawing/2014/main" id="{36B7C00B-1B6F-4FFE-B5AC-A82E1EDD5CB3}"/>
              </a:ext>
            </a:extLst>
          </p:cNvPr>
          <p:cNvGrpSpPr/>
          <p:nvPr/>
        </p:nvGrpSpPr>
        <p:grpSpPr>
          <a:xfrm>
            <a:off x="3507462" y="3201299"/>
            <a:ext cx="305469" cy="306675"/>
            <a:chOff x="3507462" y="3201299"/>
            <a:chExt cx="305469" cy="306675"/>
          </a:xfrm>
        </p:grpSpPr>
        <p:sp>
          <p:nvSpPr>
            <p:cNvPr id="24" name="Arrow: Circular 236">
              <a:extLst>
                <a:ext uri="{FF2B5EF4-FFF2-40B4-BE49-F238E27FC236}">
                  <a16:creationId xmlns:a16="http://schemas.microsoft.com/office/drawing/2014/main" id="{481D277D-1EB3-4F45-B9DB-1AD374D19CCF}"/>
                </a:ext>
              </a:extLst>
            </p:cNvPr>
            <p:cNvSpPr/>
            <p:nvPr/>
          </p:nvSpPr>
          <p:spPr>
            <a:xfrm rot="10594246" flipH="1">
              <a:off x="3513757" y="3208799"/>
              <a:ext cx="299174" cy="299175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C95233F-EE71-43F0-BFE9-206573E30975}"/>
                </a:ext>
              </a:extLst>
            </p:cNvPr>
            <p:cNvSpPr txBox="1"/>
            <p:nvPr/>
          </p:nvSpPr>
          <p:spPr>
            <a:xfrm>
              <a:off x="3507462" y="3201299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6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sp>
        <p:nvSpPr>
          <p:cNvPr id="71" name="Rectangle 70"/>
          <p:cNvSpPr/>
          <p:nvPr/>
        </p:nvSpPr>
        <p:spPr>
          <a:xfrm>
            <a:off x="584009" y="4893077"/>
            <a:ext cx="80009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latin typeface="Consolas" panose="020B0609020204030204" pitchFamily="49" charset="0"/>
              </a:rPr>
              <a:t>…, </a:t>
            </a:r>
            <a:r>
              <a:rPr lang="en-US" sz="2100" dirty="0">
                <a:solidFill>
                  <a:srgbClr val="C00000"/>
                </a:solidFill>
                <a:latin typeface="Consolas" panose="020B0609020204030204" pitchFamily="49" charset="0"/>
              </a:rPr>
              <a:t>0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00B050"/>
                </a:solidFill>
                <a:latin typeface="Consolas" panose="020B0609020204030204" pitchFamily="49" charset="0"/>
              </a:rPr>
              <a:t>1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00B0F0"/>
                </a:solidFill>
                <a:latin typeface="Consolas" panose="020B0609020204030204" pitchFamily="49" charset="0"/>
              </a:rPr>
              <a:t>7</a:t>
            </a:r>
            <a:r>
              <a:rPr lang="en-US" sz="2100" dirty="0">
                <a:latin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00B0F0"/>
                </a:solidFill>
                <a:latin typeface="Consolas" panose="020B0609020204030204" pitchFamily="49" charset="0"/>
              </a:rPr>
              <a:t>7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00B050"/>
                </a:solidFill>
                <a:latin typeface="Consolas" panose="020B0609020204030204" pitchFamily="49" charset="0"/>
              </a:rPr>
              <a:t>1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7030A0"/>
                </a:solidFill>
                <a:latin typeface="Consolas" panose="020B0609020204030204" pitchFamily="49" charset="0"/>
              </a:rPr>
              <a:t>2</a:t>
            </a:r>
            <a:r>
              <a:rPr lang="en-US" sz="2100" dirty="0">
                <a:latin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00B0F0"/>
                </a:solidFill>
                <a:latin typeface="Consolas" panose="020B0609020204030204" pitchFamily="49" charset="0"/>
              </a:rPr>
              <a:t>3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C00000"/>
                </a:solidFill>
                <a:latin typeface="Consolas" panose="020B0609020204030204" pitchFamily="49" charset="0"/>
              </a:rPr>
              <a:t>4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7030A0"/>
                </a:solidFill>
                <a:latin typeface="Consolas" panose="020B0609020204030204" pitchFamily="49" charset="0"/>
              </a:rPr>
              <a:t>2</a:t>
            </a:r>
            <a:r>
              <a:rPr lang="en-US" sz="2100" dirty="0">
                <a:latin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7030A0"/>
                </a:solidFill>
                <a:latin typeface="Consolas" panose="020B0609020204030204" pitchFamily="49" charset="0"/>
              </a:rPr>
              <a:t>2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C00000"/>
                </a:solidFill>
                <a:latin typeface="Consolas" panose="020B0609020204030204" pitchFamily="49" charset="0"/>
              </a:rPr>
              <a:t>4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00B0F0"/>
                </a:solidFill>
                <a:latin typeface="Consolas" panose="020B0609020204030204" pitchFamily="49" charset="0"/>
              </a:rPr>
              <a:t>7</a:t>
            </a:r>
            <a:r>
              <a:rPr lang="en-US" sz="2100" dirty="0">
                <a:latin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00B0F0"/>
                </a:solidFill>
                <a:latin typeface="Consolas" panose="020B0609020204030204" pitchFamily="49" charset="0"/>
              </a:rPr>
              <a:t>7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C00000"/>
                </a:solidFill>
                <a:latin typeface="Consolas" panose="020B0609020204030204" pitchFamily="49" charset="0"/>
              </a:rPr>
              <a:t>4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7030A0"/>
                </a:solidFill>
                <a:latin typeface="Consolas" panose="020B0609020204030204" pitchFamily="49" charset="0"/>
              </a:rPr>
              <a:t>5</a:t>
            </a:r>
            <a:r>
              <a:rPr lang="en-US" sz="2100" dirty="0">
                <a:latin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00B0F0"/>
                </a:solidFill>
                <a:latin typeface="Consolas" panose="020B0609020204030204" pitchFamily="49" charset="0"/>
              </a:rPr>
              <a:t>7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7030A0"/>
                </a:solidFill>
                <a:latin typeface="Consolas" panose="020B0609020204030204" pitchFamily="49" charset="0"/>
              </a:rPr>
              <a:t>5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00B050"/>
                </a:solidFill>
                <a:latin typeface="Consolas" panose="020B0609020204030204" pitchFamily="49" charset="0"/>
              </a:rPr>
              <a:t>6</a:t>
            </a:r>
            <a:r>
              <a:rPr lang="de-AT" sz="2100" dirty="0">
                <a:latin typeface="Consolas" panose="020B0609020204030204" pitchFamily="49" charset="0"/>
              </a:rPr>
              <a:t>, </a:t>
            </a:r>
            <a:r>
              <a:rPr lang="de-AT" sz="2100" dirty="0">
                <a:solidFill>
                  <a:srgbClr val="00B0F0"/>
                </a:solidFill>
                <a:latin typeface="Consolas" panose="020B0609020204030204" pitchFamily="49" charset="0"/>
              </a:rPr>
              <a:t>7</a:t>
            </a:r>
            <a:r>
              <a:rPr lang="de-AT" sz="2100" dirty="0">
                <a:latin typeface="Consolas" panose="020B0609020204030204" pitchFamily="49" charset="0"/>
              </a:rPr>
              <a:t>,</a:t>
            </a:r>
            <a:r>
              <a:rPr lang="de-AT" sz="2100" dirty="0">
                <a:solidFill>
                  <a:srgbClr val="00B050"/>
                </a:solidFill>
                <a:latin typeface="Consolas" panose="020B0609020204030204" pitchFamily="49" charset="0"/>
              </a:rPr>
              <a:t>6</a:t>
            </a:r>
            <a:r>
              <a:rPr lang="de-AT" sz="2100" dirty="0">
                <a:latin typeface="Consolas" panose="020B0609020204030204" pitchFamily="49" charset="0"/>
              </a:rPr>
              <a:t>,</a:t>
            </a:r>
            <a:r>
              <a:rPr lang="de-AT" sz="2100" dirty="0">
                <a:solidFill>
                  <a:srgbClr val="C00000"/>
                </a:solidFill>
                <a:latin typeface="Consolas" panose="020B0609020204030204" pitchFamily="49" charset="0"/>
              </a:rPr>
              <a:t>0</a:t>
            </a:r>
            <a:r>
              <a:rPr lang="de-AT" sz="2100" dirty="0">
                <a:latin typeface="Consolas" panose="020B0609020204030204" pitchFamily="49" charset="0"/>
              </a:rPr>
              <a:t>, </a:t>
            </a:r>
            <a:r>
              <a:rPr lang="en-US" sz="2100" dirty="0">
                <a:latin typeface="Consolas" panose="020B0609020204030204" pitchFamily="49" charset="0"/>
              </a:rPr>
              <a:t>…</a:t>
            </a:r>
            <a:endParaRPr lang="de-AT" sz="2100" dirty="0">
              <a:latin typeface="Consolas" panose="020B0609020204030204" pitchFamily="49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6AFD3ED-77B3-4BD9-B56C-890E6702F2B5}" type="slidenum">
              <a:rPr lang="en-US" smtClean="0"/>
              <a:t>2</a:t>
            </a:fld>
            <a:endParaRPr lang="en-US"/>
          </a:p>
        </p:txBody>
      </p:sp>
      <p:grpSp>
        <p:nvGrpSpPr>
          <p:cNvPr id="79" name="f0">
            <a:extLst>
              <a:ext uri="{FF2B5EF4-FFF2-40B4-BE49-F238E27FC236}">
                <a16:creationId xmlns:a16="http://schemas.microsoft.com/office/drawing/2014/main" id="{AB23BA96-C074-4637-8798-F16ADB534F18}"/>
              </a:ext>
            </a:extLst>
          </p:cNvPr>
          <p:cNvGrpSpPr/>
          <p:nvPr/>
        </p:nvGrpSpPr>
        <p:grpSpPr>
          <a:xfrm>
            <a:off x="1310376" y="5372303"/>
            <a:ext cx="300754" cy="301365"/>
            <a:chOff x="4199600" y="3423402"/>
            <a:chExt cx="300754" cy="301365"/>
          </a:xfrm>
        </p:grpSpPr>
        <p:sp>
          <p:nvSpPr>
            <p:cNvPr id="80" name="Arrow: Circular 230">
              <a:extLst>
                <a:ext uri="{FF2B5EF4-FFF2-40B4-BE49-F238E27FC236}">
                  <a16:creationId xmlns:a16="http://schemas.microsoft.com/office/drawing/2014/main" id="{E827327F-A596-4F93-89AF-DBFD8556D34B}"/>
                </a:ext>
              </a:extLst>
            </p:cNvPr>
            <p:cNvSpPr/>
            <p:nvPr/>
          </p:nvSpPr>
          <p:spPr>
            <a:xfrm rot="21284439" flipH="1">
              <a:off x="4201180" y="3425592"/>
              <a:ext cx="299174" cy="299175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5E7E003-DC86-4E58-A3E2-7885BFF6D352}"/>
                </a:ext>
              </a:extLst>
            </p:cNvPr>
            <p:cNvSpPr txBox="1"/>
            <p:nvPr/>
          </p:nvSpPr>
          <p:spPr>
            <a:xfrm>
              <a:off x="4199600" y="3423402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0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82" name="f1">
            <a:extLst>
              <a:ext uri="{FF2B5EF4-FFF2-40B4-BE49-F238E27FC236}">
                <a16:creationId xmlns:a16="http://schemas.microsoft.com/office/drawing/2014/main" id="{1045F81D-7ECE-479C-AFB8-D4EAE5E01FA8}"/>
              </a:ext>
            </a:extLst>
          </p:cNvPr>
          <p:cNvGrpSpPr/>
          <p:nvPr/>
        </p:nvGrpSpPr>
        <p:grpSpPr>
          <a:xfrm>
            <a:off x="2339879" y="5372303"/>
            <a:ext cx="299174" cy="301629"/>
            <a:chOff x="4898001" y="3102683"/>
            <a:chExt cx="299174" cy="301629"/>
          </a:xfrm>
        </p:grpSpPr>
        <p:sp>
          <p:nvSpPr>
            <p:cNvPr id="83" name="Arrow: Circular 231">
              <a:extLst>
                <a:ext uri="{FF2B5EF4-FFF2-40B4-BE49-F238E27FC236}">
                  <a16:creationId xmlns:a16="http://schemas.microsoft.com/office/drawing/2014/main" id="{F456D258-1F2E-481F-AD3A-D9EE7BE95C3A}"/>
                </a:ext>
              </a:extLst>
            </p:cNvPr>
            <p:cNvSpPr/>
            <p:nvPr/>
          </p:nvSpPr>
          <p:spPr>
            <a:xfrm rot="18270199" flipH="1">
              <a:off x="4898000" y="3105138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6AA18C4-3C17-4243-B50E-5B33B9D99A29}"/>
                </a:ext>
              </a:extLst>
            </p:cNvPr>
            <p:cNvSpPr txBox="1"/>
            <p:nvPr/>
          </p:nvSpPr>
          <p:spPr>
            <a:xfrm>
              <a:off x="4898001" y="3102683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1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85" name="f2">
            <a:extLst>
              <a:ext uri="{FF2B5EF4-FFF2-40B4-BE49-F238E27FC236}">
                <a16:creationId xmlns:a16="http://schemas.microsoft.com/office/drawing/2014/main" id="{1ECC8758-6FCC-49AE-B543-6B58EC910CC7}"/>
              </a:ext>
            </a:extLst>
          </p:cNvPr>
          <p:cNvGrpSpPr/>
          <p:nvPr/>
        </p:nvGrpSpPr>
        <p:grpSpPr>
          <a:xfrm>
            <a:off x="3367802" y="5372303"/>
            <a:ext cx="299509" cy="306362"/>
            <a:chOff x="5357869" y="2212576"/>
            <a:chExt cx="299509" cy="306362"/>
          </a:xfrm>
        </p:grpSpPr>
        <p:sp>
          <p:nvSpPr>
            <p:cNvPr id="86" name="Arrow: Circular 232">
              <a:extLst>
                <a:ext uri="{FF2B5EF4-FFF2-40B4-BE49-F238E27FC236}">
                  <a16:creationId xmlns:a16="http://schemas.microsoft.com/office/drawing/2014/main" id="{700B96A1-42B9-40D1-8B2B-B9A90DA2C1A3}"/>
                </a:ext>
              </a:extLst>
            </p:cNvPr>
            <p:cNvSpPr/>
            <p:nvPr/>
          </p:nvSpPr>
          <p:spPr>
            <a:xfrm rot="15877284" flipH="1">
              <a:off x="5358203" y="2219764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D525525-ADEB-473C-BBF3-3648A860286D}"/>
                </a:ext>
              </a:extLst>
            </p:cNvPr>
            <p:cNvSpPr txBox="1"/>
            <p:nvPr/>
          </p:nvSpPr>
          <p:spPr>
            <a:xfrm>
              <a:off x="5357869" y="2212576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2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88" name="f3">
            <a:extLst>
              <a:ext uri="{FF2B5EF4-FFF2-40B4-BE49-F238E27FC236}">
                <a16:creationId xmlns:a16="http://schemas.microsoft.com/office/drawing/2014/main" id="{5360D806-7372-49A1-B9B5-9C26A4DC8000}"/>
              </a:ext>
            </a:extLst>
          </p:cNvPr>
          <p:cNvGrpSpPr/>
          <p:nvPr/>
        </p:nvGrpSpPr>
        <p:grpSpPr>
          <a:xfrm>
            <a:off x="4396060" y="5372303"/>
            <a:ext cx="301012" cy="302369"/>
            <a:chOff x="4704531" y="2455726"/>
            <a:chExt cx="301012" cy="302369"/>
          </a:xfrm>
        </p:grpSpPr>
        <p:sp>
          <p:nvSpPr>
            <p:cNvPr id="89" name="Arrow: Circular 234">
              <a:extLst>
                <a:ext uri="{FF2B5EF4-FFF2-40B4-BE49-F238E27FC236}">
                  <a16:creationId xmlns:a16="http://schemas.microsoft.com/office/drawing/2014/main" id="{5845073F-7EA9-493E-8E67-D0B50B347B61}"/>
                </a:ext>
              </a:extLst>
            </p:cNvPr>
            <p:cNvSpPr/>
            <p:nvPr/>
          </p:nvSpPr>
          <p:spPr>
            <a:xfrm rot="13614732" flipH="1">
              <a:off x="4704530" y="2458921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8F14772-F3EC-41B5-84F1-35FBF6A066EC}"/>
                </a:ext>
              </a:extLst>
            </p:cNvPr>
            <p:cNvSpPr txBox="1"/>
            <p:nvPr/>
          </p:nvSpPr>
          <p:spPr>
            <a:xfrm>
              <a:off x="4706369" y="2455726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3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91" name="f4">
            <a:extLst>
              <a:ext uri="{FF2B5EF4-FFF2-40B4-BE49-F238E27FC236}">
                <a16:creationId xmlns:a16="http://schemas.microsoft.com/office/drawing/2014/main" id="{8788C7EC-1A79-4AD3-8001-C350F7DFD3B6}"/>
              </a:ext>
            </a:extLst>
          </p:cNvPr>
          <p:cNvGrpSpPr/>
          <p:nvPr/>
        </p:nvGrpSpPr>
        <p:grpSpPr>
          <a:xfrm>
            <a:off x="5425821" y="5372303"/>
            <a:ext cx="302615" cy="304046"/>
            <a:chOff x="4039639" y="2242498"/>
            <a:chExt cx="302615" cy="304046"/>
          </a:xfrm>
        </p:grpSpPr>
        <p:sp>
          <p:nvSpPr>
            <p:cNvPr id="92" name="Arrow: Circular 233">
              <a:extLst>
                <a:ext uri="{FF2B5EF4-FFF2-40B4-BE49-F238E27FC236}">
                  <a16:creationId xmlns:a16="http://schemas.microsoft.com/office/drawing/2014/main" id="{CD6BBE7C-7659-43C7-99C9-35CB724541E1}"/>
                </a:ext>
              </a:extLst>
            </p:cNvPr>
            <p:cNvSpPr/>
            <p:nvPr/>
          </p:nvSpPr>
          <p:spPr>
            <a:xfrm rot="18485871" flipH="1">
              <a:off x="4043079" y="2247370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5C70576-83FA-4E36-A45D-89220D10D822}"/>
                </a:ext>
              </a:extLst>
            </p:cNvPr>
            <p:cNvSpPr txBox="1"/>
            <p:nvPr/>
          </p:nvSpPr>
          <p:spPr>
            <a:xfrm>
              <a:off x="4039639" y="2242498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4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94" name="f5">
            <a:extLst>
              <a:ext uri="{FF2B5EF4-FFF2-40B4-BE49-F238E27FC236}">
                <a16:creationId xmlns:a16="http://schemas.microsoft.com/office/drawing/2014/main" id="{06E96208-A1D4-43A0-BCF6-8042251B325C}"/>
              </a:ext>
            </a:extLst>
          </p:cNvPr>
          <p:cNvGrpSpPr/>
          <p:nvPr/>
        </p:nvGrpSpPr>
        <p:grpSpPr>
          <a:xfrm>
            <a:off x="6457185" y="5372303"/>
            <a:ext cx="300715" cy="302124"/>
            <a:chOff x="3497622" y="2543267"/>
            <a:chExt cx="300715" cy="302124"/>
          </a:xfrm>
        </p:grpSpPr>
        <p:sp>
          <p:nvSpPr>
            <p:cNvPr id="95" name="Arrow: Circular 235">
              <a:extLst>
                <a:ext uri="{FF2B5EF4-FFF2-40B4-BE49-F238E27FC236}">
                  <a16:creationId xmlns:a16="http://schemas.microsoft.com/office/drawing/2014/main" id="{158BD13E-700E-4408-AD54-821F1BA7320E}"/>
                </a:ext>
              </a:extLst>
            </p:cNvPr>
            <p:cNvSpPr/>
            <p:nvPr/>
          </p:nvSpPr>
          <p:spPr>
            <a:xfrm rot="13573090" flipH="1">
              <a:off x="3497621" y="2546217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BA3D48A-5167-4812-B4D0-A748996E2199}"/>
                </a:ext>
              </a:extLst>
            </p:cNvPr>
            <p:cNvSpPr txBox="1"/>
            <p:nvPr/>
          </p:nvSpPr>
          <p:spPr>
            <a:xfrm>
              <a:off x="3499163" y="2543267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5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97" name="f6">
            <a:extLst>
              <a:ext uri="{FF2B5EF4-FFF2-40B4-BE49-F238E27FC236}">
                <a16:creationId xmlns:a16="http://schemas.microsoft.com/office/drawing/2014/main" id="{E700DEAA-155D-43CB-9F9A-3691E4AE9899}"/>
              </a:ext>
            </a:extLst>
          </p:cNvPr>
          <p:cNvGrpSpPr/>
          <p:nvPr/>
        </p:nvGrpSpPr>
        <p:grpSpPr>
          <a:xfrm>
            <a:off x="7486650" y="5372303"/>
            <a:ext cx="305469" cy="306675"/>
            <a:chOff x="3507462" y="3201299"/>
            <a:chExt cx="305469" cy="306675"/>
          </a:xfrm>
        </p:grpSpPr>
        <p:sp>
          <p:nvSpPr>
            <p:cNvPr id="98" name="Arrow: Circular 236">
              <a:extLst>
                <a:ext uri="{FF2B5EF4-FFF2-40B4-BE49-F238E27FC236}">
                  <a16:creationId xmlns:a16="http://schemas.microsoft.com/office/drawing/2014/main" id="{55F79B16-4E83-45C6-A30B-29213F48E2F1}"/>
                </a:ext>
              </a:extLst>
            </p:cNvPr>
            <p:cNvSpPr/>
            <p:nvPr/>
          </p:nvSpPr>
          <p:spPr>
            <a:xfrm rot="10594246" flipH="1">
              <a:off x="3513757" y="3208799"/>
              <a:ext cx="299174" cy="299175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15005FB-A011-4B05-9B1A-2070C8CA58F8}"/>
                </a:ext>
              </a:extLst>
            </p:cNvPr>
            <p:cNvSpPr txBox="1"/>
            <p:nvPr/>
          </p:nvSpPr>
          <p:spPr>
            <a:xfrm>
              <a:off x="3507462" y="3201299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6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sp>
        <p:nvSpPr>
          <p:cNvPr id="100" name="Rectangle 99"/>
          <p:cNvSpPr/>
          <p:nvPr/>
        </p:nvSpPr>
        <p:spPr>
          <a:xfrm>
            <a:off x="1271589" y="4730318"/>
            <a:ext cx="7392352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562100" y="4730318"/>
            <a:ext cx="7096844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1851660" y="4730318"/>
            <a:ext cx="6807284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5" name="Rectangle 104"/>
          <p:cNvSpPr/>
          <p:nvPr/>
        </p:nvSpPr>
        <p:spPr>
          <a:xfrm>
            <a:off x="2293620" y="4730318"/>
            <a:ext cx="6375568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7" name="Rectangle 106"/>
          <p:cNvSpPr/>
          <p:nvPr/>
        </p:nvSpPr>
        <p:spPr>
          <a:xfrm>
            <a:off x="2583180" y="4730318"/>
            <a:ext cx="6086007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9" name="Rectangle 108"/>
          <p:cNvSpPr/>
          <p:nvPr/>
        </p:nvSpPr>
        <p:spPr>
          <a:xfrm>
            <a:off x="2880360" y="4730318"/>
            <a:ext cx="5788827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0" name="Rectangle 109"/>
          <p:cNvSpPr/>
          <p:nvPr/>
        </p:nvSpPr>
        <p:spPr>
          <a:xfrm>
            <a:off x="3322320" y="4730318"/>
            <a:ext cx="5346866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2" name="Rectangle 111"/>
          <p:cNvSpPr/>
          <p:nvPr/>
        </p:nvSpPr>
        <p:spPr>
          <a:xfrm>
            <a:off x="3604260" y="4730318"/>
            <a:ext cx="5064925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3" name="Rectangle 112"/>
          <p:cNvSpPr/>
          <p:nvPr/>
        </p:nvSpPr>
        <p:spPr>
          <a:xfrm>
            <a:off x="3901439" y="4730318"/>
            <a:ext cx="4767745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4" name="Rectangle 113"/>
          <p:cNvSpPr/>
          <p:nvPr/>
        </p:nvSpPr>
        <p:spPr>
          <a:xfrm>
            <a:off x="4335780" y="4730318"/>
            <a:ext cx="4333403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5" name="Rectangle 114"/>
          <p:cNvSpPr/>
          <p:nvPr/>
        </p:nvSpPr>
        <p:spPr>
          <a:xfrm>
            <a:off x="4632960" y="4730318"/>
            <a:ext cx="4036223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6" name="Rectangle 115"/>
          <p:cNvSpPr/>
          <p:nvPr/>
        </p:nvSpPr>
        <p:spPr>
          <a:xfrm>
            <a:off x="4922520" y="4730318"/>
            <a:ext cx="3746662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7" name="Rectangle 116"/>
          <p:cNvSpPr/>
          <p:nvPr/>
        </p:nvSpPr>
        <p:spPr>
          <a:xfrm>
            <a:off x="5364480" y="4730318"/>
            <a:ext cx="3304701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8" name="Rectangle 117"/>
          <p:cNvSpPr/>
          <p:nvPr/>
        </p:nvSpPr>
        <p:spPr>
          <a:xfrm>
            <a:off x="5661659" y="4730318"/>
            <a:ext cx="3007521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9" name="Rectangle 118"/>
          <p:cNvSpPr/>
          <p:nvPr/>
        </p:nvSpPr>
        <p:spPr>
          <a:xfrm>
            <a:off x="5943600" y="4730318"/>
            <a:ext cx="2725580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0" name="Rectangle 119"/>
          <p:cNvSpPr/>
          <p:nvPr/>
        </p:nvSpPr>
        <p:spPr>
          <a:xfrm>
            <a:off x="6385560" y="4730318"/>
            <a:ext cx="2283619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1" name="Rectangle 120"/>
          <p:cNvSpPr/>
          <p:nvPr/>
        </p:nvSpPr>
        <p:spPr>
          <a:xfrm>
            <a:off x="6682739" y="4730318"/>
            <a:ext cx="1986439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2" name="Rectangle 121"/>
          <p:cNvSpPr/>
          <p:nvPr/>
        </p:nvSpPr>
        <p:spPr>
          <a:xfrm>
            <a:off x="6972300" y="4730318"/>
            <a:ext cx="1696878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3" name="Rectangle 122"/>
          <p:cNvSpPr/>
          <p:nvPr/>
        </p:nvSpPr>
        <p:spPr>
          <a:xfrm>
            <a:off x="7406640" y="4730318"/>
            <a:ext cx="1262538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4" name="Rectangle 123"/>
          <p:cNvSpPr/>
          <p:nvPr/>
        </p:nvSpPr>
        <p:spPr>
          <a:xfrm>
            <a:off x="7703820" y="4730318"/>
            <a:ext cx="965358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5" name="Rectangle 124"/>
          <p:cNvSpPr/>
          <p:nvPr/>
        </p:nvSpPr>
        <p:spPr>
          <a:xfrm>
            <a:off x="8001000" y="4730318"/>
            <a:ext cx="669150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1" name="Date Placeholder 100">
            <a:extLst>
              <a:ext uri="{FF2B5EF4-FFF2-40B4-BE49-F238E27FC236}">
                <a16:creationId xmlns:a16="http://schemas.microsoft.com/office/drawing/2014/main" id="{8829E5C2-0DF9-452D-A0BF-8D042CF41F9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BCBF59D3-8350-468C-8DA2-B236EAECE17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/>
              <a:t>Vertex Reuse</a:t>
            </a:r>
          </a:p>
        </p:txBody>
      </p:sp>
    </p:spTree>
    <p:extLst>
      <p:ext uri="{BB962C8B-B14F-4D97-AF65-F5344CB8AC3E}">
        <p14:creationId xmlns:p14="http://schemas.microsoft.com/office/powerpoint/2010/main" val="28148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4" grpId="0" animBg="1"/>
      <p:bldP spid="14" grpId="1" animBg="1"/>
      <p:bldP spid="14" grpId="2" animBg="1"/>
      <p:bldP spid="13" grpId="0" animBg="1"/>
      <p:bldP spid="13" grpId="1" animBg="1"/>
      <p:bldP spid="13" grpId="2" animBg="1"/>
      <p:bldP spid="13" grpId="3" animBg="1"/>
      <p:bldP spid="10" grpId="0" animBg="1"/>
      <p:bldP spid="10" grpId="1" animBg="1"/>
      <p:bldP spid="11" grpId="0" animBg="1"/>
      <p:bldP spid="11" grpId="1" animBg="1"/>
      <p:bldP spid="11" grpId="2" animBg="1"/>
      <p:bldP spid="11" grpId="3" animBg="1"/>
      <p:bldP spid="8" grpId="0" animBg="1"/>
      <p:bldP spid="8" grpId="1" animBg="1"/>
      <p:bldP spid="8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71" grpId="0"/>
      <p:bldP spid="100" grpId="0" animBg="1"/>
      <p:bldP spid="102" grpId="0" animBg="1"/>
      <p:bldP spid="103" grpId="0" animBg="1"/>
      <p:bldP spid="105" grpId="0" animBg="1"/>
      <p:bldP spid="107" grpId="0" animBg="1"/>
      <p:bldP spid="109" grpId="0" animBg="1"/>
      <p:bldP spid="110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Average Shading Rate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20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88DFED-6329-47BE-9232-8D00A697AC76}"/>
              </a:ext>
            </a:extLst>
          </p:cNvPr>
          <p:cNvGrpSpPr/>
          <p:nvPr/>
        </p:nvGrpSpPr>
        <p:grpSpPr>
          <a:xfrm>
            <a:off x="682727" y="2181352"/>
            <a:ext cx="1294218" cy="2253579"/>
            <a:chOff x="332359" y="1765174"/>
            <a:chExt cx="1133475" cy="197368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CA7F419-7751-4153-956C-16736FCD3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2359" y="1765174"/>
              <a:ext cx="1133475" cy="15906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137DFC-E920-4D1B-9050-9C55EB07134C}"/>
                </a:ext>
              </a:extLst>
            </p:cNvPr>
            <p:cNvSpPr txBox="1"/>
            <p:nvPr/>
          </p:nvSpPr>
          <p:spPr>
            <a:xfrm>
              <a:off x="332359" y="3280621"/>
              <a:ext cx="1133475" cy="4582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NVIDIA</a:t>
              </a:r>
              <a:b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GTX 1080 </a:t>
              </a:r>
              <a:r>
                <a:rPr lang="en-US" sz="14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Ti</a:t>
              </a:r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DEEDA8-F047-4B9E-B4D0-0DAC0C5FBDC3}"/>
              </a:ext>
            </a:extLst>
          </p:cNvPr>
          <p:cNvGrpSpPr/>
          <p:nvPr/>
        </p:nvGrpSpPr>
        <p:grpSpPr>
          <a:xfrm>
            <a:off x="2278712" y="2181352"/>
            <a:ext cx="1294218" cy="2253580"/>
            <a:chOff x="332359" y="1765174"/>
            <a:chExt cx="1133475" cy="1973683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C838182-5A08-4864-BF65-EB7BB4F73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2359" y="1765174"/>
              <a:ext cx="1133475" cy="15906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578FCF-5E56-48CE-8190-FA289F67955F}"/>
                </a:ext>
              </a:extLst>
            </p:cNvPr>
            <p:cNvSpPr txBox="1"/>
            <p:nvPr/>
          </p:nvSpPr>
          <p:spPr>
            <a:xfrm>
              <a:off x="332359" y="3280622"/>
              <a:ext cx="1133475" cy="4582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Intel</a:t>
              </a:r>
              <a:b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HD 630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A493F6-7D38-47AF-A0CF-F0DCA0DE09B0}"/>
              </a:ext>
            </a:extLst>
          </p:cNvPr>
          <p:cNvGrpSpPr/>
          <p:nvPr/>
        </p:nvGrpSpPr>
        <p:grpSpPr>
          <a:xfrm>
            <a:off x="3874698" y="2181352"/>
            <a:ext cx="1294218" cy="2253579"/>
            <a:chOff x="332359" y="1765174"/>
            <a:chExt cx="1133475" cy="197368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6CCA1DA-8B69-4F6B-8B86-2B3C78E46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2359" y="1765174"/>
              <a:ext cx="1133475" cy="15906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07F2E1-C973-4315-B7CC-93EBD9854E31}"/>
                </a:ext>
              </a:extLst>
            </p:cNvPr>
            <p:cNvSpPr txBox="1"/>
            <p:nvPr/>
          </p:nvSpPr>
          <p:spPr>
            <a:xfrm>
              <a:off x="332359" y="3280621"/>
              <a:ext cx="1133475" cy="4582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AMD</a:t>
              </a:r>
              <a:b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Vega 64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633A30-5807-47D8-865D-83744762554F}"/>
              </a:ext>
            </a:extLst>
          </p:cNvPr>
          <p:cNvGrpSpPr/>
          <p:nvPr/>
        </p:nvGrpSpPr>
        <p:grpSpPr>
          <a:xfrm>
            <a:off x="5470684" y="2181352"/>
            <a:ext cx="1294218" cy="2253580"/>
            <a:chOff x="332359" y="1765174"/>
            <a:chExt cx="1133475" cy="197368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BD79B1F-E8E8-471A-8546-C4DB5B948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2359" y="1765174"/>
              <a:ext cx="1133475" cy="15906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18EB55-C0C9-4CAB-9F33-1ACBFC33BEE5}"/>
                </a:ext>
              </a:extLst>
            </p:cNvPr>
            <p:cNvSpPr txBox="1"/>
            <p:nvPr/>
          </p:nvSpPr>
          <p:spPr>
            <a:xfrm>
              <a:off x="332359" y="3280621"/>
              <a:ext cx="1133475" cy="4582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Our</a:t>
              </a:r>
              <a:b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Warp Voting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F749C5-FCED-41A7-909C-744F612AE1F9}"/>
              </a:ext>
            </a:extLst>
          </p:cNvPr>
          <p:cNvGrpSpPr/>
          <p:nvPr/>
        </p:nvGrpSpPr>
        <p:grpSpPr>
          <a:xfrm>
            <a:off x="7066670" y="2181352"/>
            <a:ext cx="1294218" cy="2253578"/>
            <a:chOff x="332359" y="1765174"/>
            <a:chExt cx="1133475" cy="197368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19CF4FA-9E36-4D9D-90EE-481BD78FD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32359" y="1765174"/>
              <a:ext cx="1133475" cy="159067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A26911-398F-43D1-B6DF-CD940E26B733}"/>
                </a:ext>
              </a:extLst>
            </p:cNvPr>
            <p:cNvSpPr txBox="1"/>
            <p:nvPr/>
          </p:nvSpPr>
          <p:spPr>
            <a:xfrm>
              <a:off x="332359" y="3280620"/>
              <a:ext cx="1133475" cy="4582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Our</a:t>
              </a:r>
              <a:b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Sorting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B395293-C44B-4F04-99F9-E6B201FFE90A}"/>
              </a:ext>
            </a:extLst>
          </p:cNvPr>
          <p:cNvSpPr txBox="1"/>
          <p:nvPr/>
        </p:nvSpPr>
        <p:spPr>
          <a:xfrm rot="16200000">
            <a:off x="-417469" y="2917861"/>
            <a:ext cx="1957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ASR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9DAC9-3BBF-405D-B2AD-BA467DAD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3B568160-A210-46BC-9C3F-87B75656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EC0B88-16E1-41E9-9CC5-704B9102792C}"/>
                  </a:ext>
                </a:extLst>
              </p:cNvPr>
              <p:cNvSpPr txBox="1"/>
              <p:nvPr/>
            </p:nvSpPr>
            <p:spPr>
              <a:xfrm>
                <a:off x="2848772" y="5419073"/>
                <a:ext cx="3446456" cy="5745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ASR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vertex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shader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invocations</m:t>
                          </m:r>
                        </m:num>
                        <m:den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triangles</m:t>
                          </m:r>
                        </m:den>
                      </m:f>
                    </m:oMath>
                  </m:oMathPara>
                </a14:m>
                <a:endParaRPr lang="de-AT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EC0B88-16E1-41E9-9CC5-704B91027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772" y="5419073"/>
                <a:ext cx="3446456" cy="5745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Graphic 25">
            <a:extLst>
              <a:ext uri="{FF2B5EF4-FFF2-40B4-BE49-F238E27FC236}">
                <a16:creationId xmlns:a16="http://schemas.microsoft.com/office/drawing/2014/main" id="{647901F6-7CE9-4F73-B5C2-AE4931BB59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28882" y="4697675"/>
            <a:ext cx="5886235" cy="30777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C49F15-A119-4AA9-9DA2-3EDD19BDBACD}"/>
              </a:ext>
            </a:extLst>
          </p:cNvPr>
          <p:cNvCxnSpPr>
            <a:cxnSpLocks/>
          </p:cNvCxnSpPr>
          <p:nvPr/>
        </p:nvCxnSpPr>
        <p:spPr>
          <a:xfrm>
            <a:off x="5311629" y="1899138"/>
            <a:ext cx="0" cy="2535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45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Very simple shaders: no benefit from vertex reuse</a:t>
            </a:r>
          </a:p>
          <a:p>
            <a:endParaRPr lang="en-US" dirty="0"/>
          </a:p>
          <a:p>
            <a:r>
              <a:rPr lang="en-US" dirty="0"/>
              <a:t>Low to medium complexity </a:t>
            </a:r>
            <a:r>
              <a:rPr lang="de-AT" dirty="0"/>
              <a:t>⇨</a:t>
            </a:r>
            <a:r>
              <a:rPr lang="en-US" dirty="0"/>
              <a:t> Warp Voting</a:t>
            </a:r>
          </a:p>
          <a:p>
            <a:pPr lvl="1"/>
            <a:r>
              <a:rPr lang="en-US" dirty="0"/>
              <a:t>best allrounder</a:t>
            </a:r>
          </a:p>
          <a:p>
            <a:endParaRPr lang="en-US" dirty="0"/>
          </a:p>
          <a:p>
            <a:r>
              <a:rPr lang="en-US" dirty="0"/>
              <a:t>Very high complexity</a:t>
            </a:r>
            <a:r>
              <a:rPr lang="de-AT" dirty="0"/>
              <a:t> ⇨</a:t>
            </a:r>
            <a:r>
              <a:rPr lang="en-US" dirty="0"/>
              <a:t> Sorting or Hashing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16B13-08EF-4AB0-A0AD-0C05C355F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33106-6B47-4B8C-8718-2DE3C2460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22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B1EB-9244-48C2-80FD-90B3B1D6C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  <a:endParaRPr lang="de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FBCBA-0BC4-44B0-8843-21C5B55CD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Vertex Reuse generalizes to a more abstract problem</a:t>
            </a:r>
          </a:p>
          <a:p>
            <a:endParaRPr lang="en-US" dirty="0"/>
          </a:p>
          <a:p>
            <a:r>
              <a:rPr lang="en-US" dirty="0"/>
              <a:t>The same solutions may be useful beyond graphics and rendering pipelines…</a:t>
            </a:r>
          </a:p>
          <a:p>
            <a:endParaRPr lang="de-A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56BB5-DAF8-4A52-AA8D-9AB58007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0BE95-C39B-43ED-898B-B6FD740A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83B5B-58A5-4DAA-B6B9-810B3032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7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0092CA-178D-4F09-8ED0-21CEF448AC26}"/>
              </a:ext>
            </a:extLst>
          </p:cNvPr>
          <p:cNvSpPr txBox="1"/>
          <p:nvPr/>
        </p:nvSpPr>
        <p:spPr>
          <a:xfrm>
            <a:off x="676728" y="2875002"/>
            <a:ext cx="779054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hlinkClick r:id="rId3"/>
              </a:rPr>
              <a:t>https://github.com/GPUPeople/vertex_reuse</a:t>
            </a:r>
            <a:endParaRPr lang="en-US" sz="28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CEECFDC-CD87-47C5-83E7-3B8C195D6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71998" y="3967135"/>
            <a:ext cx="1800000" cy="10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8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the Bunnies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24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57907C-0D2A-4707-9DF7-BEDD0D5A7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3" y="2367367"/>
            <a:ext cx="1368000" cy="136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0BA3C1-E7F0-4989-BE9B-01C6B110A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51" y="2367367"/>
            <a:ext cx="1368000" cy="136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E20A8E-16D8-4735-8BB7-12BD5FCE33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89" y="2367367"/>
            <a:ext cx="1368000" cy="136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386460-F967-4BF2-BD56-7881EE0E30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26" y="2367367"/>
            <a:ext cx="1368000" cy="136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3D7E14-34A8-49EA-AA5D-F6F6674ABE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62" y="2367367"/>
            <a:ext cx="1368000" cy="1368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3D3B7D8-F133-4A82-B965-BF46AD864319}"/>
              </a:ext>
            </a:extLst>
          </p:cNvPr>
          <p:cNvSpPr txBox="1"/>
          <p:nvPr/>
        </p:nvSpPr>
        <p:spPr>
          <a:xfrm rot="16200000">
            <a:off x="-301609" y="2893976"/>
            <a:ext cx="1368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unprocessed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DFA7E2-EA01-4396-85FC-FFEDA7DB65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5" y="3984342"/>
            <a:ext cx="1368000" cy="1368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CEAD3E6-E226-45E3-BF09-E47AB6F50613}"/>
              </a:ext>
            </a:extLst>
          </p:cNvPr>
          <p:cNvSpPr txBox="1"/>
          <p:nvPr/>
        </p:nvSpPr>
        <p:spPr>
          <a:xfrm>
            <a:off x="663705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NVIDIA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GTX 1080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Ti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5CBD9E8-33D3-4AF2-9DBC-43CB064EB0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49" y="3984342"/>
            <a:ext cx="1368000" cy="1368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983FDBA-BB4C-4BF6-9BA6-7FFE00983A8D}"/>
              </a:ext>
            </a:extLst>
          </p:cNvPr>
          <p:cNvSpPr txBox="1"/>
          <p:nvPr/>
        </p:nvSpPr>
        <p:spPr>
          <a:xfrm>
            <a:off x="2295147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Intel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HD Graphics 630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8E2A628-82C5-437D-8508-28225799B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89" y="3984342"/>
            <a:ext cx="1368000" cy="1368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B9A45E1-EB97-431D-8F94-5752E986786D}"/>
              </a:ext>
            </a:extLst>
          </p:cNvPr>
          <p:cNvSpPr txBox="1"/>
          <p:nvPr/>
        </p:nvSpPr>
        <p:spPr>
          <a:xfrm>
            <a:off x="3926588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AMD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RX Vega 64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5BA14CC-AF6A-43CB-9511-CB06A28518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27" y="3984342"/>
            <a:ext cx="1368000" cy="136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6E7EFEA-8129-4412-A67E-07951F9F99E4}"/>
              </a:ext>
            </a:extLst>
          </p:cNvPr>
          <p:cNvSpPr txBox="1"/>
          <p:nvPr/>
        </p:nvSpPr>
        <p:spPr>
          <a:xfrm>
            <a:off x="5558027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Our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Warp Voting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F7969E0-B138-465B-997C-A6C9B77B70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63" y="3984342"/>
            <a:ext cx="1368000" cy="136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8D3412E-B3C5-4875-844D-892F81161B1D}"/>
              </a:ext>
            </a:extLst>
          </p:cNvPr>
          <p:cNvSpPr txBox="1"/>
          <p:nvPr/>
        </p:nvSpPr>
        <p:spPr>
          <a:xfrm>
            <a:off x="7189462" y="5354187"/>
            <a:ext cx="136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Our</a:t>
            </a:r>
            <a:b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Sorting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7BAA6D-6E06-4B9B-8B6D-599C658798E7}"/>
              </a:ext>
            </a:extLst>
          </p:cNvPr>
          <p:cNvSpPr txBox="1"/>
          <p:nvPr/>
        </p:nvSpPr>
        <p:spPr>
          <a:xfrm rot="16200000">
            <a:off x="-299861" y="4512704"/>
            <a:ext cx="136450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Forsyth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DA023-75F6-425B-9B4E-99889218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57B23-4624-46FB-8592-97BB9E130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BE42FCC9-3C39-41C8-A428-8443AC031FCF}"/>
              </a:ext>
            </a:extLst>
          </p:cNvPr>
          <p:cNvSpPr/>
          <p:nvPr/>
        </p:nvSpPr>
        <p:spPr>
          <a:xfrm rot="10800000">
            <a:off x="1657349" y="4607170"/>
            <a:ext cx="4154366" cy="1616974"/>
          </a:xfrm>
          <a:prstGeom prst="arc">
            <a:avLst>
              <a:gd name="adj1" fmla="val 10784595"/>
              <a:gd name="adj2" fmla="val 21514164"/>
            </a:avLst>
          </a:prstGeom>
          <a:ln w="635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34D2F4F-6C2F-4BA7-ACD3-72826A4F89A0}"/>
              </a:ext>
            </a:extLst>
          </p:cNvPr>
          <p:cNvSpPr/>
          <p:nvPr/>
        </p:nvSpPr>
        <p:spPr>
          <a:xfrm rot="10800000">
            <a:off x="3235638" y="4607169"/>
            <a:ext cx="4490429" cy="1749181"/>
          </a:xfrm>
          <a:prstGeom prst="arc">
            <a:avLst>
              <a:gd name="adj1" fmla="val 10886255"/>
              <a:gd name="adj2" fmla="val 21514164"/>
            </a:avLst>
          </a:prstGeom>
          <a:ln w="635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28716B75-BB20-4F0E-83BE-BDE2B6C2EADC}"/>
              </a:ext>
            </a:extLst>
          </p:cNvPr>
          <p:cNvSpPr/>
          <p:nvPr/>
        </p:nvSpPr>
        <p:spPr>
          <a:xfrm rot="10800000">
            <a:off x="5020408" y="4989061"/>
            <a:ext cx="791307" cy="826788"/>
          </a:xfrm>
          <a:prstGeom prst="arc">
            <a:avLst>
              <a:gd name="adj1" fmla="val 10886255"/>
              <a:gd name="adj2" fmla="val 21514164"/>
            </a:avLst>
          </a:prstGeom>
          <a:ln w="635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419A604-3FAD-4672-8280-0E077BF055F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87084" y="4475901"/>
            <a:ext cx="2010596" cy="225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05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Processing Time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25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C4F4688-494E-4AE0-AD46-65CA00F77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2000" y="1564858"/>
            <a:ext cx="6120000" cy="473806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BC3769-D138-4F8D-B29E-3F46E12CE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8F1C7-C42E-4289-A8C7-0AD12662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</p:spTree>
    <p:extLst>
      <p:ext uri="{BB962C8B-B14F-4D97-AF65-F5344CB8AC3E}">
        <p14:creationId xmlns:p14="http://schemas.microsoft.com/office/powerpoint/2010/main" val="3618954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ASR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26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5ED59D7-007D-4139-B0C3-795E2AD09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2000" y="1462535"/>
            <a:ext cx="6120000" cy="497935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04B3D2-4338-482D-A361-C169632E6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7951F-0BFA-4375-8680-113CB0BC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</p:spTree>
    <p:extLst>
      <p:ext uri="{BB962C8B-B14F-4D97-AF65-F5344CB8AC3E}">
        <p14:creationId xmlns:p14="http://schemas.microsoft.com/office/powerpoint/2010/main" val="422457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D90C9D9-0B96-43B2-872D-55E9497A83AD}"/>
              </a:ext>
            </a:extLst>
          </p:cNvPr>
          <p:cNvGrpSpPr/>
          <p:nvPr/>
        </p:nvGrpSpPr>
        <p:grpSpPr>
          <a:xfrm>
            <a:off x="2241149" y="1318607"/>
            <a:ext cx="4624294" cy="3322282"/>
            <a:chOff x="2241149" y="1318607"/>
            <a:chExt cx="4624294" cy="33222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EF175F5-F881-4B72-90AF-C15C3AEF99CE}"/>
                </a:ext>
              </a:extLst>
            </p:cNvPr>
            <p:cNvGrpSpPr/>
            <p:nvPr/>
          </p:nvGrpSpPr>
          <p:grpSpPr>
            <a:xfrm>
              <a:off x="2260582" y="1326334"/>
              <a:ext cx="4599155" cy="3285854"/>
              <a:chOff x="-27956" y="-38640"/>
              <a:chExt cx="4427370" cy="3163122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AFF4C78-8969-4A0A-95D8-2630D5FF5E6E}"/>
                  </a:ext>
                </a:extLst>
              </p:cNvPr>
              <p:cNvCxnSpPr/>
              <p:nvPr/>
            </p:nvCxnSpPr>
            <p:spPr>
              <a:xfrm flipH="1">
                <a:off x="813489" y="731363"/>
                <a:ext cx="399762" cy="896824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746538B-34AE-4685-B9A2-55FA9BD8AEE5}"/>
                  </a:ext>
                </a:extLst>
              </p:cNvPr>
              <p:cNvCxnSpPr/>
              <p:nvPr/>
            </p:nvCxnSpPr>
            <p:spPr>
              <a:xfrm flipV="1">
                <a:off x="1213251" y="702475"/>
                <a:ext cx="1124064" cy="28888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FECEFB5-90DD-42F0-9A4C-37CB06F2733A}"/>
                  </a:ext>
                </a:extLst>
              </p:cNvPr>
              <p:cNvCxnSpPr/>
              <p:nvPr/>
            </p:nvCxnSpPr>
            <p:spPr>
              <a:xfrm flipV="1">
                <a:off x="1920063" y="702475"/>
                <a:ext cx="417252" cy="886396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D8D792D-4D81-426D-B6B2-0128FF4FA035}"/>
                  </a:ext>
                </a:extLst>
              </p:cNvPr>
              <p:cNvCxnSpPr/>
              <p:nvPr/>
            </p:nvCxnSpPr>
            <p:spPr>
              <a:xfrm>
                <a:off x="1195125" y="731363"/>
                <a:ext cx="724938" cy="82862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BADDF1D-AAE7-4916-942D-6FC5F804A53A}"/>
                  </a:ext>
                </a:extLst>
              </p:cNvPr>
              <p:cNvCxnSpPr/>
              <p:nvPr/>
            </p:nvCxnSpPr>
            <p:spPr>
              <a:xfrm flipV="1">
                <a:off x="813489" y="1578442"/>
                <a:ext cx="1106574" cy="49744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D4E44FD-5450-4D01-9403-F704687A0B0B}"/>
                  </a:ext>
                </a:extLst>
              </p:cNvPr>
              <p:cNvCxnSpPr/>
              <p:nvPr/>
            </p:nvCxnSpPr>
            <p:spPr>
              <a:xfrm>
                <a:off x="813489" y="1628191"/>
                <a:ext cx="508000" cy="913917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B981073-DBC7-4D55-927D-32C900790814}"/>
                  </a:ext>
                </a:extLst>
              </p:cNvPr>
              <p:cNvCxnSpPr/>
              <p:nvPr/>
            </p:nvCxnSpPr>
            <p:spPr>
              <a:xfrm flipH="1">
                <a:off x="1312009" y="1588875"/>
                <a:ext cx="619686" cy="95323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A16BA89-AD03-4C2D-B509-283603492BF0}"/>
                  </a:ext>
                </a:extLst>
              </p:cNvPr>
              <p:cNvCxnSpPr/>
              <p:nvPr/>
            </p:nvCxnSpPr>
            <p:spPr>
              <a:xfrm flipH="1" flipV="1">
                <a:off x="2332028" y="702475"/>
                <a:ext cx="1175072" cy="47956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1E1D6F2-6289-4F2D-9FC9-E51AA33E1C2F}"/>
                  </a:ext>
                </a:extLst>
              </p:cNvPr>
              <p:cNvCxnSpPr/>
              <p:nvPr/>
            </p:nvCxnSpPr>
            <p:spPr>
              <a:xfrm flipH="1">
                <a:off x="1920069" y="1478008"/>
                <a:ext cx="1312715" cy="125306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6CCFCD9-5CC9-4243-97F0-A726A5DDB46C}"/>
                  </a:ext>
                </a:extLst>
              </p:cNvPr>
              <p:cNvCxnSpPr/>
              <p:nvPr/>
            </p:nvCxnSpPr>
            <p:spPr>
              <a:xfrm>
                <a:off x="2332034" y="695000"/>
                <a:ext cx="914399" cy="783008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834B19F-8B97-4C97-B5F2-FCB1EDF6B983}"/>
                  </a:ext>
                </a:extLst>
              </p:cNvPr>
              <p:cNvCxnSpPr/>
              <p:nvPr/>
            </p:nvCxnSpPr>
            <p:spPr>
              <a:xfrm flipH="1">
                <a:off x="3232784" y="750436"/>
                <a:ext cx="257523" cy="727577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29D360A-D3F1-4BAD-BAE4-84A15DEBDDA2}"/>
                  </a:ext>
                </a:extLst>
              </p:cNvPr>
              <p:cNvCxnSpPr/>
              <p:nvPr/>
            </p:nvCxnSpPr>
            <p:spPr>
              <a:xfrm>
                <a:off x="3507100" y="750436"/>
                <a:ext cx="892314" cy="441349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C58D780-7627-4356-BF31-C929D3E81A03}"/>
                  </a:ext>
                </a:extLst>
              </p:cNvPr>
              <p:cNvCxnSpPr/>
              <p:nvPr/>
            </p:nvCxnSpPr>
            <p:spPr>
              <a:xfrm flipH="1" flipV="1">
                <a:off x="1939485" y="1595684"/>
                <a:ext cx="747364" cy="71395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D6A3976-799E-41B0-9268-596327EFD41F}"/>
                  </a:ext>
                </a:extLst>
              </p:cNvPr>
              <p:cNvCxnSpPr/>
              <p:nvPr/>
            </p:nvCxnSpPr>
            <p:spPr>
              <a:xfrm flipH="1">
                <a:off x="1329279" y="2330891"/>
                <a:ext cx="1357570" cy="21121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45BF467-C3B0-4A37-BF12-1D3211EA6E2F}"/>
                  </a:ext>
                </a:extLst>
              </p:cNvPr>
              <p:cNvCxnSpPr/>
              <p:nvPr/>
            </p:nvCxnSpPr>
            <p:spPr>
              <a:xfrm flipH="1">
                <a:off x="2686854" y="2194171"/>
                <a:ext cx="1290925" cy="135631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B393155-6A92-4C2C-98BF-35F1F753D2F6}"/>
                  </a:ext>
                </a:extLst>
              </p:cNvPr>
              <p:cNvCxnSpPr/>
              <p:nvPr/>
            </p:nvCxnSpPr>
            <p:spPr>
              <a:xfrm flipH="1" flipV="1">
                <a:off x="3246434" y="1482718"/>
                <a:ext cx="731345" cy="716054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355F097-04F2-4FD0-8521-3EDF897A27D0}"/>
                  </a:ext>
                </a:extLst>
              </p:cNvPr>
              <p:cNvCxnSpPr/>
              <p:nvPr/>
            </p:nvCxnSpPr>
            <p:spPr>
              <a:xfrm flipV="1">
                <a:off x="3240574" y="1187180"/>
                <a:ext cx="1145197" cy="29083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CC53FB3-48E4-431F-A463-35D7E59D2826}"/>
                  </a:ext>
                </a:extLst>
              </p:cNvPr>
              <p:cNvCxnSpPr/>
              <p:nvPr/>
            </p:nvCxnSpPr>
            <p:spPr>
              <a:xfrm>
                <a:off x="433965" y="25921"/>
                <a:ext cx="787077" cy="70053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F14E7EC4-85DA-4090-A78F-C57BD04D1C95}"/>
                  </a:ext>
                </a:extLst>
              </p:cNvPr>
              <p:cNvCxnSpPr/>
              <p:nvPr/>
            </p:nvCxnSpPr>
            <p:spPr>
              <a:xfrm>
                <a:off x="37779" y="676953"/>
                <a:ext cx="1175472" cy="43041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202CA53-0B6B-4152-B30D-886F8C5B086A}"/>
                  </a:ext>
                </a:extLst>
              </p:cNvPr>
              <p:cNvCxnSpPr/>
              <p:nvPr/>
            </p:nvCxnSpPr>
            <p:spPr>
              <a:xfrm>
                <a:off x="37779" y="1513315"/>
                <a:ext cx="775710" cy="103076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B870215-6046-4ACD-AB8A-0C37C413A1DE}"/>
                  </a:ext>
                </a:extLst>
              </p:cNvPr>
              <p:cNvCxnSpPr/>
              <p:nvPr/>
            </p:nvCxnSpPr>
            <p:spPr>
              <a:xfrm>
                <a:off x="-27956" y="644278"/>
                <a:ext cx="841445" cy="988818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7D5B5898-706E-419D-BA17-B71234544828}"/>
                  </a:ext>
                </a:extLst>
              </p:cNvPr>
              <p:cNvCxnSpPr/>
              <p:nvPr/>
            </p:nvCxnSpPr>
            <p:spPr>
              <a:xfrm flipH="1" flipV="1">
                <a:off x="1767103" y="-38640"/>
                <a:ext cx="567604" cy="741115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81C571B-7980-41EF-B141-D22386760964}"/>
                  </a:ext>
                </a:extLst>
              </p:cNvPr>
              <p:cNvCxnSpPr/>
              <p:nvPr/>
            </p:nvCxnSpPr>
            <p:spPr>
              <a:xfrm flipH="1">
                <a:off x="1220091" y="132074"/>
                <a:ext cx="470030" cy="604409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8D93385-144A-4EF1-BD7B-391119AE1911}"/>
                  </a:ext>
                </a:extLst>
              </p:cNvPr>
              <p:cNvCxnSpPr/>
              <p:nvPr/>
            </p:nvCxnSpPr>
            <p:spPr>
              <a:xfrm flipH="1">
                <a:off x="2329421" y="93096"/>
                <a:ext cx="500299" cy="609378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3C9330C-40B8-4E87-AA26-066E3FB65C8B}"/>
                  </a:ext>
                </a:extLst>
              </p:cNvPr>
              <p:cNvCxnSpPr/>
              <p:nvPr/>
            </p:nvCxnSpPr>
            <p:spPr>
              <a:xfrm>
                <a:off x="3090652" y="129881"/>
                <a:ext cx="433247" cy="62055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810D4D1-DF0E-4780-B1ED-1762FF73CEC4}"/>
                  </a:ext>
                </a:extLst>
              </p:cNvPr>
              <p:cNvCxnSpPr/>
              <p:nvPr/>
            </p:nvCxnSpPr>
            <p:spPr>
              <a:xfrm>
                <a:off x="36543" y="2449360"/>
                <a:ext cx="1275469" cy="87029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71AB90A-6A86-4FE3-919F-C230107E48DA}"/>
                  </a:ext>
                </a:extLst>
              </p:cNvPr>
              <p:cNvCxnSpPr/>
              <p:nvPr/>
            </p:nvCxnSpPr>
            <p:spPr>
              <a:xfrm flipH="1">
                <a:off x="179036" y="1622011"/>
                <a:ext cx="634457" cy="948985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BF62F20-65DD-47AF-B7D6-4CF58FB8F7BD}"/>
                  </a:ext>
                </a:extLst>
              </p:cNvPr>
              <p:cNvCxnSpPr/>
              <p:nvPr/>
            </p:nvCxnSpPr>
            <p:spPr>
              <a:xfrm flipH="1">
                <a:off x="704610" y="2548283"/>
                <a:ext cx="607403" cy="547586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D601547-BAE9-4DFB-AE5C-4EC3233524C4}"/>
                  </a:ext>
                </a:extLst>
              </p:cNvPr>
              <p:cNvCxnSpPr/>
              <p:nvPr/>
            </p:nvCxnSpPr>
            <p:spPr>
              <a:xfrm flipV="1">
                <a:off x="2269966" y="2349960"/>
                <a:ext cx="407278" cy="76608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D8EEEFC-54E1-4902-B51A-1675BA7B78DC}"/>
                  </a:ext>
                </a:extLst>
              </p:cNvPr>
              <p:cNvCxnSpPr/>
              <p:nvPr/>
            </p:nvCxnSpPr>
            <p:spPr>
              <a:xfrm>
                <a:off x="1346813" y="2535837"/>
                <a:ext cx="542192" cy="588645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ADE061C-4186-4E5E-9D87-1B4A819B0A92}"/>
                  </a:ext>
                </a:extLst>
              </p:cNvPr>
              <p:cNvCxnSpPr/>
              <p:nvPr/>
            </p:nvCxnSpPr>
            <p:spPr>
              <a:xfrm>
                <a:off x="2686854" y="2333032"/>
                <a:ext cx="914399" cy="783008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2117E6AB-A300-4FFB-B45C-C331C639CF10}"/>
                  </a:ext>
                </a:extLst>
              </p:cNvPr>
              <p:cNvCxnSpPr/>
              <p:nvPr/>
            </p:nvCxnSpPr>
            <p:spPr>
              <a:xfrm flipH="1">
                <a:off x="3626676" y="2178320"/>
                <a:ext cx="377877" cy="881141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A81DC942-1959-4B8B-96DD-448859830A18}"/>
                  </a:ext>
                </a:extLst>
              </p:cNvPr>
              <p:cNvCxnSpPr/>
              <p:nvPr/>
            </p:nvCxnSpPr>
            <p:spPr>
              <a:xfrm flipV="1">
                <a:off x="2686854" y="1471195"/>
                <a:ext cx="559579" cy="852884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092E96-1A48-4DDF-9041-445F0CC8A4A4}"/>
                </a:ext>
              </a:extLst>
            </p:cNvPr>
            <p:cNvSpPr/>
            <p:nvPr/>
          </p:nvSpPr>
          <p:spPr>
            <a:xfrm rot="16200000">
              <a:off x="1118821" y="2638637"/>
              <a:ext cx="3028331" cy="783675"/>
            </a:xfrm>
            <a:prstGeom prst="rect">
              <a:avLst/>
            </a:prstGeom>
            <a:gradFill flip="none" rotWithShape="1">
              <a:gsLst>
                <a:gs pos="50000">
                  <a:srgbClr val="FFFFFF"/>
                </a:gs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B2318B-4DC4-445C-AAFF-EE9FBC526D02}"/>
                </a:ext>
              </a:extLst>
            </p:cNvPr>
            <p:cNvSpPr/>
            <p:nvPr/>
          </p:nvSpPr>
          <p:spPr>
            <a:xfrm rot="10800000">
              <a:off x="2377810" y="4083082"/>
              <a:ext cx="4227185" cy="557807"/>
            </a:xfrm>
            <a:prstGeom prst="rect">
              <a:avLst/>
            </a:prstGeom>
            <a:gradFill flip="none" rotWithShape="1">
              <a:gsLst>
                <a:gs pos="50000">
                  <a:srgbClr val="FFFFFF"/>
                </a:gs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0B1268-6E3A-4FBE-9E0E-CF64ACE51ECD}"/>
                </a:ext>
              </a:extLst>
            </p:cNvPr>
            <p:cNvSpPr/>
            <p:nvPr/>
          </p:nvSpPr>
          <p:spPr>
            <a:xfrm rot="5952192">
              <a:off x="4873859" y="2591101"/>
              <a:ext cx="3028330" cy="954839"/>
            </a:xfrm>
            <a:prstGeom prst="rect">
              <a:avLst/>
            </a:prstGeom>
            <a:gradFill flip="none" rotWithShape="1">
              <a:gsLst>
                <a:gs pos="50000">
                  <a:srgbClr val="FFFFFF"/>
                </a:gs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83243A-658A-497B-A70D-345C45FECECA}"/>
                </a:ext>
              </a:extLst>
            </p:cNvPr>
            <p:cNvSpPr/>
            <p:nvPr/>
          </p:nvSpPr>
          <p:spPr>
            <a:xfrm>
              <a:off x="2351591" y="1318607"/>
              <a:ext cx="4044833" cy="735356"/>
            </a:xfrm>
            <a:prstGeom prst="rect">
              <a:avLst/>
            </a:prstGeom>
            <a:gradFill flip="none" rotWithShape="1">
              <a:gsLst>
                <a:gs pos="50000">
                  <a:srgbClr val="FFFFFF"/>
                </a:gs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7701309-43A1-4DD6-AC7A-ACB65B4F501C}"/>
                </a:ext>
              </a:extLst>
            </p:cNvPr>
            <p:cNvSpPr/>
            <p:nvPr/>
          </p:nvSpPr>
          <p:spPr>
            <a:xfrm>
              <a:off x="3055495" y="2979767"/>
              <a:ext cx="144000" cy="144000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050" dirty="0">
                <a:solidFill>
                  <a:srgbClr val="00B0F0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9A560C3-16AB-42E1-B7E7-E52241D66817}"/>
                </a:ext>
              </a:extLst>
            </p:cNvPr>
            <p:cNvSpPr/>
            <p:nvPr/>
          </p:nvSpPr>
          <p:spPr>
            <a:xfrm>
              <a:off x="3584728" y="3929505"/>
              <a:ext cx="144000" cy="144000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050" dirty="0">
                <a:solidFill>
                  <a:srgbClr val="00B0F0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ABAFC98-305F-4C6D-BF6B-5337BD59320F}"/>
                </a:ext>
              </a:extLst>
            </p:cNvPr>
            <p:cNvSpPr/>
            <p:nvPr/>
          </p:nvSpPr>
          <p:spPr>
            <a:xfrm>
              <a:off x="5007385" y="3709486"/>
              <a:ext cx="144000" cy="144000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050" dirty="0">
                <a:solidFill>
                  <a:srgbClr val="00B0F0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385E35E-8612-4C3B-A6DE-824B140DFA30}"/>
                </a:ext>
              </a:extLst>
            </p:cNvPr>
            <p:cNvSpPr/>
            <p:nvPr/>
          </p:nvSpPr>
          <p:spPr>
            <a:xfrm>
              <a:off x="5586759" y="2832845"/>
              <a:ext cx="144000" cy="144000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050" dirty="0">
                <a:solidFill>
                  <a:srgbClr val="00B0F0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551EB20-95DE-41E1-A32E-32C5F109D358}"/>
                </a:ext>
              </a:extLst>
            </p:cNvPr>
            <p:cNvSpPr/>
            <p:nvPr/>
          </p:nvSpPr>
          <p:spPr>
            <a:xfrm>
              <a:off x="5841327" y="2070338"/>
              <a:ext cx="144000" cy="144000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050" dirty="0">
                <a:solidFill>
                  <a:srgbClr val="00B0F0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E69DC2B-DAC7-41E1-BFD9-7F47353A10D6}"/>
                </a:ext>
              </a:extLst>
            </p:cNvPr>
            <p:cNvSpPr/>
            <p:nvPr/>
          </p:nvSpPr>
          <p:spPr>
            <a:xfrm>
              <a:off x="4643582" y="2029985"/>
              <a:ext cx="144000" cy="144000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050" dirty="0">
                <a:solidFill>
                  <a:srgbClr val="00B0F0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C739AB9-F802-4782-8CF2-CEDDDE4BAAF5}"/>
                </a:ext>
              </a:extLst>
            </p:cNvPr>
            <p:cNvSpPr/>
            <p:nvPr/>
          </p:nvSpPr>
          <p:spPr>
            <a:xfrm>
              <a:off x="3474876" y="2051137"/>
              <a:ext cx="144000" cy="144000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050" dirty="0">
                <a:solidFill>
                  <a:srgbClr val="00B0F0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4C1EB2A-1036-461B-A520-BE1801BE65ED}"/>
                </a:ext>
              </a:extLst>
            </p:cNvPr>
            <p:cNvSpPr/>
            <p:nvPr/>
          </p:nvSpPr>
          <p:spPr>
            <a:xfrm>
              <a:off x="4221324" y="2940845"/>
              <a:ext cx="144000" cy="144000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050" dirty="0">
                <a:solidFill>
                  <a:srgbClr val="00B0F0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15" name="v0">
              <a:extLst>
                <a:ext uri="{FF2B5EF4-FFF2-40B4-BE49-F238E27FC236}">
                  <a16:creationId xmlns:a16="http://schemas.microsoft.com/office/drawing/2014/main" id="{149EBE33-CD6F-4899-90AB-A78F5F2B4474}"/>
                </a:ext>
              </a:extLst>
            </p:cNvPr>
            <p:cNvSpPr/>
            <p:nvPr/>
          </p:nvSpPr>
          <p:spPr>
            <a:xfrm>
              <a:off x="3538130" y="3854536"/>
              <a:ext cx="261779" cy="26177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050" dirty="0">
                  <a:solidFill>
                    <a:srgbClr val="C00000"/>
                  </a:solidFill>
                  <a:latin typeface="Consolas" panose="020B0609020204030204" pitchFamily="49" charset="0"/>
                </a:rPr>
                <a:t>0</a:t>
              </a:r>
            </a:p>
          </p:txBody>
        </p:sp>
        <p:sp>
          <p:nvSpPr>
            <p:cNvPr id="14" name="v1">
              <a:extLst>
                <a:ext uri="{FF2B5EF4-FFF2-40B4-BE49-F238E27FC236}">
                  <a16:creationId xmlns:a16="http://schemas.microsoft.com/office/drawing/2014/main" id="{17697578-0B6D-405F-AB1A-53C90780AE42}"/>
                </a:ext>
              </a:extLst>
            </p:cNvPr>
            <p:cNvSpPr/>
            <p:nvPr/>
          </p:nvSpPr>
          <p:spPr>
            <a:xfrm>
              <a:off x="4962769" y="3633994"/>
              <a:ext cx="261779" cy="26177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050" dirty="0">
                  <a:solidFill>
                    <a:srgbClr val="00B050"/>
                  </a:solidFill>
                  <a:latin typeface="Consolas" panose="020B0609020204030204" pitchFamily="49" charset="0"/>
                </a:rPr>
                <a:t>1</a:t>
              </a:r>
            </a:p>
          </p:txBody>
        </p:sp>
        <p:sp>
          <p:nvSpPr>
            <p:cNvPr id="13" name="v2">
              <a:extLst>
                <a:ext uri="{FF2B5EF4-FFF2-40B4-BE49-F238E27FC236}">
                  <a16:creationId xmlns:a16="http://schemas.microsoft.com/office/drawing/2014/main" id="{7B64EB0F-21DD-4C0B-8076-2AA0A10B9539}"/>
                </a:ext>
              </a:extLst>
            </p:cNvPr>
            <p:cNvSpPr/>
            <p:nvPr/>
          </p:nvSpPr>
          <p:spPr>
            <a:xfrm>
              <a:off x="5523580" y="2759986"/>
              <a:ext cx="261779" cy="26177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050" dirty="0">
                  <a:solidFill>
                    <a:srgbClr val="7030A0"/>
                  </a:solidFill>
                  <a:latin typeface="Consolas" panose="020B0609020204030204" pitchFamily="49" charset="0"/>
                </a:rPr>
                <a:t>2</a:t>
              </a:r>
            </a:p>
          </p:txBody>
        </p:sp>
        <p:sp>
          <p:nvSpPr>
            <p:cNvPr id="10" name="v3">
              <a:extLst>
                <a:ext uri="{FF2B5EF4-FFF2-40B4-BE49-F238E27FC236}">
                  <a16:creationId xmlns:a16="http://schemas.microsoft.com/office/drawing/2014/main" id="{092DC13E-5E2B-4CDA-9BBA-5FF2CA9F1D86}"/>
                </a:ext>
              </a:extLst>
            </p:cNvPr>
            <p:cNvSpPr/>
            <p:nvPr/>
          </p:nvSpPr>
          <p:spPr>
            <a:xfrm>
              <a:off x="5808543" y="1999286"/>
              <a:ext cx="261779" cy="26177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050" dirty="0">
                  <a:solidFill>
                    <a:srgbClr val="00B0F0"/>
                  </a:solidFill>
                  <a:latin typeface="Consolas" panose="020B0609020204030204" pitchFamily="49" charset="0"/>
                </a:rPr>
                <a:t>3</a:t>
              </a:r>
            </a:p>
          </p:txBody>
        </p:sp>
        <p:sp>
          <p:nvSpPr>
            <p:cNvPr id="11" name="v4">
              <a:extLst>
                <a:ext uri="{FF2B5EF4-FFF2-40B4-BE49-F238E27FC236}">
                  <a16:creationId xmlns:a16="http://schemas.microsoft.com/office/drawing/2014/main" id="{81CE06C7-18C0-4505-B5D1-BBB2C2A1D843}"/>
                </a:ext>
              </a:extLst>
            </p:cNvPr>
            <p:cNvSpPr/>
            <p:nvPr/>
          </p:nvSpPr>
          <p:spPr>
            <a:xfrm>
              <a:off x="4593372" y="1949470"/>
              <a:ext cx="261779" cy="26177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050" dirty="0">
                  <a:solidFill>
                    <a:srgbClr val="C00000"/>
                  </a:solidFill>
                  <a:latin typeface="Consolas" panose="020B0609020204030204" pitchFamily="49" charset="0"/>
                </a:rPr>
                <a:t>4</a:t>
              </a:r>
            </a:p>
          </p:txBody>
        </p:sp>
        <p:sp>
          <p:nvSpPr>
            <p:cNvPr id="8" name="v5">
              <a:extLst>
                <a:ext uri="{FF2B5EF4-FFF2-40B4-BE49-F238E27FC236}">
                  <a16:creationId xmlns:a16="http://schemas.microsoft.com/office/drawing/2014/main" id="{BCCB7CEE-D01B-4239-9312-9582E0215B7B}"/>
                </a:ext>
              </a:extLst>
            </p:cNvPr>
            <p:cNvSpPr/>
            <p:nvPr/>
          </p:nvSpPr>
          <p:spPr>
            <a:xfrm>
              <a:off x="3425692" y="1979479"/>
              <a:ext cx="261779" cy="26177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050" dirty="0">
                  <a:solidFill>
                    <a:srgbClr val="7030A0"/>
                  </a:solidFill>
                  <a:latin typeface="Consolas" panose="020B0609020204030204" pitchFamily="49" charset="0"/>
                </a:rPr>
                <a:t>5</a:t>
              </a:r>
            </a:p>
          </p:txBody>
        </p:sp>
        <p:sp>
          <p:nvSpPr>
            <p:cNvPr id="16" name="v6">
              <a:extLst>
                <a:ext uri="{FF2B5EF4-FFF2-40B4-BE49-F238E27FC236}">
                  <a16:creationId xmlns:a16="http://schemas.microsoft.com/office/drawing/2014/main" id="{B0FF3C82-CB48-4700-9A89-6750FBA91EDE}"/>
                </a:ext>
              </a:extLst>
            </p:cNvPr>
            <p:cNvSpPr/>
            <p:nvPr/>
          </p:nvSpPr>
          <p:spPr>
            <a:xfrm>
              <a:off x="3010419" y="2911099"/>
              <a:ext cx="261779" cy="26177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050" dirty="0">
                  <a:solidFill>
                    <a:srgbClr val="00B050"/>
                  </a:solidFill>
                  <a:latin typeface="Consolas" panose="020B0609020204030204" pitchFamily="49" charset="0"/>
                </a:rPr>
                <a:t>6</a:t>
              </a:r>
            </a:p>
          </p:txBody>
        </p:sp>
        <p:sp>
          <p:nvSpPr>
            <p:cNvPr id="17" name="v7">
              <a:extLst>
                <a:ext uri="{FF2B5EF4-FFF2-40B4-BE49-F238E27FC236}">
                  <a16:creationId xmlns:a16="http://schemas.microsoft.com/office/drawing/2014/main" id="{D9CE91DA-C500-4230-A32D-2D8D81556499}"/>
                </a:ext>
              </a:extLst>
            </p:cNvPr>
            <p:cNvSpPr/>
            <p:nvPr/>
          </p:nvSpPr>
          <p:spPr>
            <a:xfrm>
              <a:off x="4188072" y="2861196"/>
              <a:ext cx="261779" cy="26177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1050" dirty="0">
                  <a:solidFill>
                    <a:srgbClr val="00B0F0"/>
                  </a:solidFill>
                  <a:latin typeface="Consolas" panose="020B0609020204030204" pitchFamily="49" charset="0"/>
                </a:rPr>
                <a:t>7</a:t>
              </a:r>
            </a:p>
          </p:txBody>
        </p:sp>
        <p:grpSp>
          <p:nvGrpSpPr>
            <p:cNvPr id="3" name="f0">
              <a:extLst>
                <a:ext uri="{FF2B5EF4-FFF2-40B4-BE49-F238E27FC236}">
                  <a16:creationId xmlns:a16="http://schemas.microsoft.com/office/drawing/2014/main" id="{F6101E86-DAE6-46E1-A7F7-39A0959A0136}"/>
                </a:ext>
              </a:extLst>
            </p:cNvPr>
            <p:cNvGrpSpPr/>
            <p:nvPr/>
          </p:nvGrpSpPr>
          <p:grpSpPr>
            <a:xfrm>
              <a:off x="4199600" y="3423402"/>
              <a:ext cx="300754" cy="301365"/>
              <a:chOff x="4199600" y="3423402"/>
              <a:chExt cx="300754" cy="301365"/>
            </a:xfrm>
          </p:grpSpPr>
          <p:sp>
            <p:nvSpPr>
              <p:cNvPr id="18" name="Arrow: Circular 230">
                <a:extLst>
                  <a:ext uri="{FF2B5EF4-FFF2-40B4-BE49-F238E27FC236}">
                    <a16:creationId xmlns:a16="http://schemas.microsoft.com/office/drawing/2014/main" id="{FF9A0B2F-DFD5-40DA-A30E-36915BB94E18}"/>
                  </a:ext>
                </a:extLst>
              </p:cNvPr>
              <p:cNvSpPr/>
              <p:nvPr/>
            </p:nvSpPr>
            <p:spPr>
              <a:xfrm rot="21284439" flipH="1">
                <a:off x="4201180" y="3425592"/>
                <a:ext cx="299174" cy="299175"/>
              </a:xfrm>
              <a:prstGeom prst="circularArrow">
                <a:avLst>
                  <a:gd name="adj1" fmla="val 10360"/>
                  <a:gd name="adj2" fmla="val 2293378"/>
                  <a:gd name="adj3" fmla="val 20677103"/>
                  <a:gd name="adj4" fmla="val 2270873"/>
                  <a:gd name="adj5" fmla="val 13661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5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D5F613-B0DB-40FE-831E-4510B04D8945}"/>
                  </a:ext>
                </a:extLst>
              </p:cNvPr>
              <p:cNvSpPr txBox="1"/>
              <p:nvPr/>
            </p:nvSpPr>
            <p:spPr>
              <a:xfrm>
                <a:off x="4199600" y="3423402"/>
                <a:ext cx="299174" cy="29917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r>
                  <a:rPr lang="en-US" sz="1050" dirty="0">
                    <a:solidFill>
                      <a:schemeClr val="bg1">
                        <a:lumMod val="50000"/>
                      </a:schemeClr>
                    </a:solidFill>
                    <a:latin typeface="Consolas" panose="020B0609020204030204" pitchFamily="49" charset="0"/>
                  </a:rPr>
                  <a:t>0</a:t>
                </a:r>
                <a:endParaRPr lang="de-AT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endParaRPr>
              </a:p>
            </p:txBody>
          </p:sp>
        </p:grpSp>
        <p:grpSp>
          <p:nvGrpSpPr>
            <p:cNvPr id="77" name="f1">
              <a:extLst>
                <a:ext uri="{FF2B5EF4-FFF2-40B4-BE49-F238E27FC236}">
                  <a16:creationId xmlns:a16="http://schemas.microsoft.com/office/drawing/2014/main" id="{30B37461-61AD-47AF-BB1E-AA536C8CEB10}"/>
                </a:ext>
              </a:extLst>
            </p:cNvPr>
            <p:cNvGrpSpPr/>
            <p:nvPr/>
          </p:nvGrpSpPr>
          <p:grpSpPr>
            <a:xfrm>
              <a:off x="4898001" y="3102683"/>
              <a:ext cx="299174" cy="301629"/>
              <a:chOff x="4898001" y="3102683"/>
              <a:chExt cx="299174" cy="301629"/>
            </a:xfrm>
          </p:grpSpPr>
          <p:sp>
            <p:nvSpPr>
              <p:cNvPr id="19" name="Arrow: Circular 231">
                <a:extLst>
                  <a:ext uri="{FF2B5EF4-FFF2-40B4-BE49-F238E27FC236}">
                    <a16:creationId xmlns:a16="http://schemas.microsoft.com/office/drawing/2014/main" id="{106A4C24-6831-44B5-8885-80D553EC7AB6}"/>
                  </a:ext>
                </a:extLst>
              </p:cNvPr>
              <p:cNvSpPr/>
              <p:nvPr/>
            </p:nvSpPr>
            <p:spPr>
              <a:xfrm rot="18270199" flipH="1">
                <a:off x="4898000" y="3105138"/>
                <a:ext cx="299175" cy="299174"/>
              </a:xfrm>
              <a:prstGeom prst="circularArrow">
                <a:avLst>
                  <a:gd name="adj1" fmla="val 10360"/>
                  <a:gd name="adj2" fmla="val 2293378"/>
                  <a:gd name="adj3" fmla="val 20677103"/>
                  <a:gd name="adj4" fmla="val 2270873"/>
                  <a:gd name="adj5" fmla="val 13661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5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853787D-C0A9-4C85-AAF5-422220782C83}"/>
                  </a:ext>
                </a:extLst>
              </p:cNvPr>
              <p:cNvSpPr txBox="1"/>
              <p:nvPr/>
            </p:nvSpPr>
            <p:spPr>
              <a:xfrm>
                <a:off x="4898001" y="3102683"/>
                <a:ext cx="299174" cy="29917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r>
                  <a:rPr lang="en-US" sz="1050" dirty="0">
                    <a:solidFill>
                      <a:schemeClr val="bg1">
                        <a:lumMod val="50000"/>
                      </a:schemeClr>
                    </a:solidFill>
                    <a:latin typeface="Consolas" panose="020B0609020204030204" pitchFamily="49" charset="0"/>
                  </a:rPr>
                  <a:t>1</a:t>
                </a:r>
                <a:endParaRPr lang="de-AT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endParaRPr>
              </a:p>
            </p:txBody>
          </p:sp>
        </p:grpSp>
        <p:grpSp>
          <p:nvGrpSpPr>
            <p:cNvPr id="76" name="f2">
              <a:extLst>
                <a:ext uri="{FF2B5EF4-FFF2-40B4-BE49-F238E27FC236}">
                  <a16:creationId xmlns:a16="http://schemas.microsoft.com/office/drawing/2014/main" id="{B8DFC1DB-4F7A-42BE-A399-F78AD86B335F}"/>
                </a:ext>
              </a:extLst>
            </p:cNvPr>
            <p:cNvGrpSpPr/>
            <p:nvPr/>
          </p:nvGrpSpPr>
          <p:grpSpPr>
            <a:xfrm>
              <a:off x="5357869" y="2212576"/>
              <a:ext cx="299509" cy="306362"/>
              <a:chOff x="5357869" y="2212576"/>
              <a:chExt cx="299509" cy="306362"/>
            </a:xfrm>
          </p:grpSpPr>
          <p:sp>
            <p:nvSpPr>
              <p:cNvPr id="20" name="Arrow: Circular 232">
                <a:extLst>
                  <a:ext uri="{FF2B5EF4-FFF2-40B4-BE49-F238E27FC236}">
                    <a16:creationId xmlns:a16="http://schemas.microsoft.com/office/drawing/2014/main" id="{C90E0325-2AB7-46DD-BACA-1091F9AE9417}"/>
                  </a:ext>
                </a:extLst>
              </p:cNvPr>
              <p:cNvSpPr/>
              <p:nvPr/>
            </p:nvSpPr>
            <p:spPr>
              <a:xfrm rot="15877284" flipH="1">
                <a:off x="5358203" y="2219764"/>
                <a:ext cx="299175" cy="299174"/>
              </a:xfrm>
              <a:prstGeom prst="circularArrow">
                <a:avLst>
                  <a:gd name="adj1" fmla="val 10360"/>
                  <a:gd name="adj2" fmla="val 2293378"/>
                  <a:gd name="adj3" fmla="val 20677103"/>
                  <a:gd name="adj4" fmla="val 2270873"/>
                  <a:gd name="adj5" fmla="val 13661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5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1FA534-4D0E-4DE9-851C-E2561BFB9C81}"/>
                  </a:ext>
                </a:extLst>
              </p:cNvPr>
              <p:cNvSpPr txBox="1"/>
              <p:nvPr/>
            </p:nvSpPr>
            <p:spPr>
              <a:xfrm>
                <a:off x="5357869" y="2212576"/>
                <a:ext cx="299174" cy="29917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r>
                  <a:rPr lang="en-US" sz="1050" dirty="0">
                    <a:solidFill>
                      <a:schemeClr val="bg1">
                        <a:lumMod val="50000"/>
                      </a:schemeClr>
                    </a:solidFill>
                    <a:latin typeface="Consolas" panose="020B0609020204030204" pitchFamily="49" charset="0"/>
                  </a:rPr>
                  <a:t>2</a:t>
                </a:r>
                <a:endParaRPr lang="de-AT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endParaRPr>
              </a:p>
            </p:txBody>
          </p:sp>
        </p:grpSp>
        <p:grpSp>
          <p:nvGrpSpPr>
            <p:cNvPr id="75" name="f3">
              <a:extLst>
                <a:ext uri="{FF2B5EF4-FFF2-40B4-BE49-F238E27FC236}">
                  <a16:creationId xmlns:a16="http://schemas.microsoft.com/office/drawing/2014/main" id="{C80833AA-4034-4116-9E7B-AB0A77FB5B6D}"/>
                </a:ext>
              </a:extLst>
            </p:cNvPr>
            <p:cNvGrpSpPr/>
            <p:nvPr/>
          </p:nvGrpSpPr>
          <p:grpSpPr>
            <a:xfrm>
              <a:off x="4704531" y="2455726"/>
              <a:ext cx="301012" cy="302369"/>
              <a:chOff x="4704531" y="2455726"/>
              <a:chExt cx="301012" cy="302369"/>
            </a:xfrm>
          </p:grpSpPr>
          <p:sp>
            <p:nvSpPr>
              <p:cNvPr id="22" name="Arrow: Circular 234">
                <a:extLst>
                  <a:ext uri="{FF2B5EF4-FFF2-40B4-BE49-F238E27FC236}">
                    <a16:creationId xmlns:a16="http://schemas.microsoft.com/office/drawing/2014/main" id="{8EBAF71F-672C-49DE-82F8-531CCFDD778D}"/>
                  </a:ext>
                </a:extLst>
              </p:cNvPr>
              <p:cNvSpPr/>
              <p:nvPr/>
            </p:nvSpPr>
            <p:spPr>
              <a:xfrm rot="13614732" flipH="1">
                <a:off x="4704530" y="2458921"/>
                <a:ext cx="299175" cy="299174"/>
              </a:xfrm>
              <a:prstGeom prst="circularArrow">
                <a:avLst>
                  <a:gd name="adj1" fmla="val 10360"/>
                  <a:gd name="adj2" fmla="val 2293378"/>
                  <a:gd name="adj3" fmla="val 20677103"/>
                  <a:gd name="adj4" fmla="val 2270873"/>
                  <a:gd name="adj5" fmla="val 13661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5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9F7A154-8B8B-49C6-AE1A-BC085147A70A}"/>
                  </a:ext>
                </a:extLst>
              </p:cNvPr>
              <p:cNvSpPr txBox="1"/>
              <p:nvPr/>
            </p:nvSpPr>
            <p:spPr>
              <a:xfrm>
                <a:off x="4706369" y="2455726"/>
                <a:ext cx="299174" cy="29917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r>
                  <a:rPr lang="en-US" sz="1050" dirty="0">
                    <a:solidFill>
                      <a:schemeClr val="bg1">
                        <a:lumMod val="50000"/>
                      </a:schemeClr>
                    </a:solidFill>
                    <a:latin typeface="Consolas" panose="020B0609020204030204" pitchFamily="49" charset="0"/>
                  </a:rPr>
                  <a:t>3</a:t>
                </a:r>
                <a:endParaRPr lang="de-AT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endParaRPr>
              </a:p>
            </p:txBody>
          </p:sp>
        </p:grpSp>
        <p:grpSp>
          <p:nvGrpSpPr>
            <p:cNvPr id="25" name="f4">
              <a:extLst>
                <a:ext uri="{FF2B5EF4-FFF2-40B4-BE49-F238E27FC236}">
                  <a16:creationId xmlns:a16="http://schemas.microsoft.com/office/drawing/2014/main" id="{72AFACA1-2223-46C0-9469-4ECD9B1FBCA4}"/>
                </a:ext>
              </a:extLst>
            </p:cNvPr>
            <p:cNvGrpSpPr/>
            <p:nvPr/>
          </p:nvGrpSpPr>
          <p:grpSpPr>
            <a:xfrm>
              <a:off x="4039639" y="2242498"/>
              <a:ext cx="302615" cy="304046"/>
              <a:chOff x="4039639" y="2242498"/>
              <a:chExt cx="302615" cy="304046"/>
            </a:xfrm>
          </p:grpSpPr>
          <p:sp>
            <p:nvSpPr>
              <p:cNvPr id="21" name="Arrow: Circular 233">
                <a:extLst>
                  <a:ext uri="{FF2B5EF4-FFF2-40B4-BE49-F238E27FC236}">
                    <a16:creationId xmlns:a16="http://schemas.microsoft.com/office/drawing/2014/main" id="{6784B1B1-100A-4331-B477-DAA15708319B}"/>
                  </a:ext>
                </a:extLst>
              </p:cNvPr>
              <p:cNvSpPr/>
              <p:nvPr/>
            </p:nvSpPr>
            <p:spPr>
              <a:xfrm rot="18485871" flipH="1">
                <a:off x="4043079" y="2247370"/>
                <a:ext cx="299175" cy="299174"/>
              </a:xfrm>
              <a:prstGeom prst="circularArrow">
                <a:avLst>
                  <a:gd name="adj1" fmla="val 10360"/>
                  <a:gd name="adj2" fmla="val 2293378"/>
                  <a:gd name="adj3" fmla="val 20677103"/>
                  <a:gd name="adj4" fmla="val 2270873"/>
                  <a:gd name="adj5" fmla="val 13661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5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449324B-7851-4D91-B56F-EEC2C855EBBE}"/>
                  </a:ext>
                </a:extLst>
              </p:cNvPr>
              <p:cNvSpPr txBox="1"/>
              <p:nvPr/>
            </p:nvSpPr>
            <p:spPr>
              <a:xfrm>
                <a:off x="4039639" y="2242498"/>
                <a:ext cx="299174" cy="29917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r>
                  <a:rPr lang="en-US" sz="1050" dirty="0">
                    <a:solidFill>
                      <a:schemeClr val="bg1">
                        <a:lumMod val="50000"/>
                      </a:schemeClr>
                    </a:solidFill>
                    <a:latin typeface="Consolas" panose="020B0609020204030204" pitchFamily="49" charset="0"/>
                  </a:rPr>
                  <a:t>4</a:t>
                </a:r>
                <a:endParaRPr lang="de-AT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endParaRPr>
              </a:p>
            </p:txBody>
          </p:sp>
        </p:grpSp>
        <p:grpSp>
          <p:nvGrpSpPr>
            <p:cNvPr id="78" name="f5">
              <a:extLst>
                <a:ext uri="{FF2B5EF4-FFF2-40B4-BE49-F238E27FC236}">
                  <a16:creationId xmlns:a16="http://schemas.microsoft.com/office/drawing/2014/main" id="{C70F8B6E-1DF6-4F46-B963-12C5DB1A3137}"/>
                </a:ext>
              </a:extLst>
            </p:cNvPr>
            <p:cNvGrpSpPr/>
            <p:nvPr/>
          </p:nvGrpSpPr>
          <p:grpSpPr>
            <a:xfrm>
              <a:off x="3497622" y="2543267"/>
              <a:ext cx="300715" cy="302124"/>
              <a:chOff x="3497622" y="2543267"/>
              <a:chExt cx="300715" cy="302124"/>
            </a:xfrm>
          </p:grpSpPr>
          <p:sp>
            <p:nvSpPr>
              <p:cNvPr id="23" name="Arrow: Circular 235">
                <a:extLst>
                  <a:ext uri="{FF2B5EF4-FFF2-40B4-BE49-F238E27FC236}">
                    <a16:creationId xmlns:a16="http://schemas.microsoft.com/office/drawing/2014/main" id="{9D721C23-DA20-418D-BE85-439A14966175}"/>
                  </a:ext>
                </a:extLst>
              </p:cNvPr>
              <p:cNvSpPr/>
              <p:nvPr/>
            </p:nvSpPr>
            <p:spPr>
              <a:xfrm rot="13573090" flipH="1">
                <a:off x="3497621" y="2546217"/>
                <a:ext cx="299175" cy="299174"/>
              </a:xfrm>
              <a:prstGeom prst="circularArrow">
                <a:avLst>
                  <a:gd name="adj1" fmla="val 10360"/>
                  <a:gd name="adj2" fmla="val 2293378"/>
                  <a:gd name="adj3" fmla="val 20677103"/>
                  <a:gd name="adj4" fmla="val 2270873"/>
                  <a:gd name="adj5" fmla="val 13661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5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BD8CE30-7E7B-4E7E-B381-A472085AED6C}"/>
                  </a:ext>
                </a:extLst>
              </p:cNvPr>
              <p:cNvSpPr txBox="1"/>
              <p:nvPr/>
            </p:nvSpPr>
            <p:spPr>
              <a:xfrm>
                <a:off x="3499163" y="2543267"/>
                <a:ext cx="299174" cy="29917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r>
                  <a:rPr lang="en-US" sz="1050" dirty="0">
                    <a:solidFill>
                      <a:schemeClr val="bg1">
                        <a:lumMod val="50000"/>
                      </a:schemeClr>
                    </a:solidFill>
                    <a:latin typeface="Consolas" panose="020B0609020204030204" pitchFamily="49" charset="0"/>
                  </a:rPr>
                  <a:t>5</a:t>
                </a:r>
                <a:endParaRPr lang="de-AT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endParaRPr>
              </a:p>
            </p:txBody>
          </p:sp>
        </p:grpSp>
        <p:grpSp>
          <p:nvGrpSpPr>
            <p:cNvPr id="4" name="f6">
              <a:extLst>
                <a:ext uri="{FF2B5EF4-FFF2-40B4-BE49-F238E27FC236}">
                  <a16:creationId xmlns:a16="http://schemas.microsoft.com/office/drawing/2014/main" id="{36B7C00B-1B6F-4FFE-B5AC-A82E1EDD5CB3}"/>
                </a:ext>
              </a:extLst>
            </p:cNvPr>
            <p:cNvGrpSpPr/>
            <p:nvPr/>
          </p:nvGrpSpPr>
          <p:grpSpPr>
            <a:xfrm>
              <a:off x="3507462" y="3201299"/>
              <a:ext cx="305469" cy="306675"/>
              <a:chOff x="3507462" y="3201299"/>
              <a:chExt cx="305469" cy="306675"/>
            </a:xfrm>
          </p:grpSpPr>
          <p:sp>
            <p:nvSpPr>
              <p:cNvPr id="24" name="Arrow: Circular 236">
                <a:extLst>
                  <a:ext uri="{FF2B5EF4-FFF2-40B4-BE49-F238E27FC236}">
                    <a16:creationId xmlns:a16="http://schemas.microsoft.com/office/drawing/2014/main" id="{481D277D-1EB3-4F45-B9DB-1AD374D19CCF}"/>
                  </a:ext>
                </a:extLst>
              </p:cNvPr>
              <p:cNvSpPr/>
              <p:nvPr/>
            </p:nvSpPr>
            <p:spPr>
              <a:xfrm rot="10594246" flipH="1">
                <a:off x="3513757" y="3208799"/>
                <a:ext cx="299174" cy="299175"/>
              </a:xfrm>
              <a:prstGeom prst="circularArrow">
                <a:avLst>
                  <a:gd name="adj1" fmla="val 10360"/>
                  <a:gd name="adj2" fmla="val 2293378"/>
                  <a:gd name="adj3" fmla="val 20677103"/>
                  <a:gd name="adj4" fmla="val 2270873"/>
                  <a:gd name="adj5" fmla="val 13661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5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C95233F-EE71-43F0-BFE9-206573E30975}"/>
                  </a:ext>
                </a:extLst>
              </p:cNvPr>
              <p:cNvSpPr txBox="1"/>
              <p:nvPr/>
            </p:nvSpPr>
            <p:spPr>
              <a:xfrm>
                <a:off x="3507462" y="3201299"/>
                <a:ext cx="299174" cy="29917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r>
                  <a:rPr lang="en-US" sz="1050" dirty="0">
                    <a:solidFill>
                      <a:schemeClr val="bg1">
                        <a:lumMod val="50000"/>
                      </a:schemeClr>
                    </a:solidFill>
                    <a:latin typeface="Consolas" panose="020B0609020204030204" pitchFamily="49" charset="0"/>
                  </a:rPr>
                  <a:t>6</a:t>
                </a:r>
                <a:endParaRPr lang="de-AT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endParaRPr>
              </a:p>
            </p:txBody>
          </p:sp>
        </p:grpSp>
      </p:grpSp>
      <p:sp>
        <p:nvSpPr>
          <p:cNvPr id="71" name="Rectangle 70"/>
          <p:cNvSpPr/>
          <p:nvPr/>
        </p:nvSpPr>
        <p:spPr>
          <a:xfrm>
            <a:off x="584009" y="4893077"/>
            <a:ext cx="80009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latin typeface="Consolas" panose="020B0609020204030204" pitchFamily="49" charset="0"/>
              </a:rPr>
              <a:t>…, </a:t>
            </a:r>
            <a:r>
              <a:rPr lang="en-US" sz="2100" dirty="0">
                <a:solidFill>
                  <a:srgbClr val="C00000"/>
                </a:solidFill>
                <a:latin typeface="Consolas" panose="020B0609020204030204" pitchFamily="49" charset="0"/>
              </a:rPr>
              <a:t>0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00B050"/>
                </a:solidFill>
                <a:latin typeface="Consolas" panose="020B0609020204030204" pitchFamily="49" charset="0"/>
              </a:rPr>
              <a:t>1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00B0F0"/>
                </a:solidFill>
                <a:latin typeface="Consolas" panose="020B0609020204030204" pitchFamily="49" charset="0"/>
              </a:rPr>
              <a:t>7</a:t>
            </a:r>
            <a:r>
              <a:rPr lang="en-US" sz="2100" dirty="0">
                <a:latin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00B0F0"/>
                </a:solidFill>
                <a:latin typeface="Consolas" panose="020B0609020204030204" pitchFamily="49" charset="0"/>
              </a:rPr>
              <a:t>7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00B050"/>
                </a:solidFill>
                <a:latin typeface="Consolas" panose="020B0609020204030204" pitchFamily="49" charset="0"/>
              </a:rPr>
              <a:t>1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7030A0"/>
                </a:solidFill>
                <a:latin typeface="Consolas" panose="020B0609020204030204" pitchFamily="49" charset="0"/>
              </a:rPr>
              <a:t>2</a:t>
            </a:r>
            <a:r>
              <a:rPr lang="en-US" sz="2100" dirty="0">
                <a:latin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00B0F0"/>
                </a:solidFill>
                <a:latin typeface="Consolas" panose="020B0609020204030204" pitchFamily="49" charset="0"/>
              </a:rPr>
              <a:t>3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C00000"/>
                </a:solidFill>
                <a:latin typeface="Consolas" panose="020B0609020204030204" pitchFamily="49" charset="0"/>
              </a:rPr>
              <a:t>4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7030A0"/>
                </a:solidFill>
                <a:latin typeface="Consolas" panose="020B0609020204030204" pitchFamily="49" charset="0"/>
              </a:rPr>
              <a:t>2</a:t>
            </a:r>
            <a:r>
              <a:rPr lang="en-US" sz="2100" dirty="0">
                <a:latin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7030A0"/>
                </a:solidFill>
                <a:latin typeface="Consolas" panose="020B0609020204030204" pitchFamily="49" charset="0"/>
              </a:rPr>
              <a:t>2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C00000"/>
                </a:solidFill>
                <a:latin typeface="Consolas" panose="020B0609020204030204" pitchFamily="49" charset="0"/>
              </a:rPr>
              <a:t>4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00B0F0"/>
                </a:solidFill>
                <a:latin typeface="Consolas" panose="020B0609020204030204" pitchFamily="49" charset="0"/>
              </a:rPr>
              <a:t>7</a:t>
            </a:r>
            <a:r>
              <a:rPr lang="en-US" sz="2100" dirty="0">
                <a:latin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00B0F0"/>
                </a:solidFill>
                <a:latin typeface="Consolas" panose="020B0609020204030204" pitchFamily="49" charset="0"/>
              </a:rPr>
              <a:t>7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C00000"/>
                </a:solidFill>
                <a:latin typeface="Consolas" panose="020B0609020204030204" pitchFamily="49" charset="0"/>
              </a:rPr>
              <a:t>4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7030A0"/>
                </a:solidFill>
                <a:latin typeface="Consolas" panose="020B0609020204030204" pitchFamily="49" charset="0"/>
              </a:rPr>
              <a:t>5</a:t>
            </a:r>
            <a:r>
              <a:rPr lang="en-US" sz="2100" dirty="0">
                <a:latin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00B0F0"/>
                </a:solidFill>
                <a:latin typeface="Consolas" panose="020B0609020204030204" pitchFamily="49" charset="0"/>
              </a:rPr>
              <a:t>7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7030A0"/>
                </a:solidFill>
                <a:latin typeface="Consolas" panose="020B0609020204030204" pitchFamily="49" charset="0"/>
              </a:rPr>
              <a:t>5</a:t>
            </a:r>
            <a:r>
              <a:rPr lang="en-US" sz="2100" dirty="0">
                <a:latin typeface="Consolas" panose="020B0609020204030204" pitchFamily="49" charset="0"/>
              </a:rPr>
              <a:t>,</a:t>
            </a:r>
            <a:r>
              <a:rPr lang="en-US" sz="2100" dirty="0">
                <a:solidFill>
                  <a:srgbClr val="00B050"/>
                </a:solidFill>
                <a:latin typeface="Consolas" panose="020B0609020204030204" pitchFamily="49" charset="0"/>
              </a:rPr>
              <a:t>6</a:t>
            </a:r>
            <a:r>
              <a:rPr lang="de-AT" sz="2100" dirty="0">
                <a:latin typeface="Consolas" panose="020B0609020204030204" pitchFamily="49" charset="0"/>
              </a:rPr>
              <a:t>, </a:t>
            </a:r>
            <a:r>
              <a:rPr lang="de-AT" sz="2100" dirty="0">
                <a:solidFill>
                  <a:srgbClr val="00B0F0"/>
                </a:solidFill>
                <a:latin typeface="Consolas" panose="020B0609020204030204" pitchFamily="49" charset="0"/>
              </a:rPr>
              <a:t>7</a:t>
            </a:r>
            <a:r>
              <a:rPr lang="de-AT" sz="2100" dirty="0">
                <a:latin typeface="Consolas" panose="020B0609020204030204" pitchFamily="49" charset="0"/>
              </a:rPr>
              <a:t>,</a:t>
            </a:r>
            <a:r>
              <a:rPr lang="de-AT" sz="2100" dirty="0">
                <a:solidFill>
                  <a:srgbClr val="00B050"/>
                </a:solidFill>
                <a:latin typeface="Consolas" panose="020B0609020204030204" pitchFamily="49" charset="0"/>
              </a:rPr>
              <a:t>6</a:t>
            </a:r>
            <a:r>
              <a:rPr lang="de-AT" sz="2100" dirty="0">
                <a:latin typeface="Consolas" panose="020B0609020204030204" pitchFamily="49" charset="0"/>
              </a:rPr>
              <a:t>,</a:t>
            </a:r>
            <a:r>
              <a:rPr lang="de-AT" sz="2100" dirty="0">
                <a:solidFill>
                  <a:srgbClr val="C00000"/>
                </a:solidFill>
                <a:latin typeface="Consolas" panose="020B0609020204030204" pitchFamily="49" charset="0"/>
              </a:rPr>
              <a:t>0</a:t>
            </a:r>
            <a:r>
              <a:rPr lang="de-AT" sz="2100" dirty="0">
                <a:latin typeface="Consolas" panose="020B0609020204030204" pitchFamily="49" charset="0"/>
              </a:rPr>
              <a:t>, </a:t>
            </a:r>
            <a:r>
              <a:rPr lang="en-US" sz="2100" dirty="0">
                <a:latin typeface="Consolas" panose="020B0609020204030204" pitchFamily="49" charset="0"/>
              </a:rPr>
              <a:t>…</a:t>
            </a:r>
            <a:endParaRPr lang="de-AT" sz="2100" dirty="0">
              <a:latin typeface="Consolas" panose="020B0609020204030204" pitchFamily="49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6AFD3ED-77B3-4BD9-B56C-890E6702F2B5}" type="slidenum">
              <a:rPr lang="en-US" smtClean="0"/>
              <a:t>3</a:t>
            </a:fld>
            <a:endParaRPr lang="en-US"/>
          </a:p>
        </p:txBody>
      </p:sp>
      <p:grpSp>
        <p:nvGrpSpPr>
          <p:cNvPr id="79" name="f0">
            <a:extLst>
              <a:ext uri="{FF2B5EF4-FFF2-40B4-BE49-F238E27FC236}">
                <a16:creationId xmlns:a16="http://schemas.microsoft.com/office/drawing/2014/main" id="{AB23BA96-C074-4637-8798-F16ADB534F18}"/>
              </a:ext>
            </a:extLst>
          </p:cNvPr>
          <p:cNvGrpSpPr/>
          <p:nvPr/>
        </p:nvGrpSpPr>
        <p:grpSpPr>
          <a:xfrm>
            <a:off x="1310376" y="5372303"/>
            <a:ext cx="300754" cy="301365"/>
            <a:chOff x="4199600" y="3423402"/>
            <a:chExt cx="300754" cy="301365"/>
          </a:xfrm>
        </p:grpSpPr>
        <p:sp>
          <p:nvSpPr>
            <p:cNvPr id="80" name="Arrow: Circular 230">
              <a:extLst>
                <a:ext uri="{FF2B5EF4-FFF2-40B4-BE49-F238E27FC236}">
                  <a16:creationId xmlns:a16="http://schemas.microsoft.com/office/drawing/2014/main" id="{E827327F-A596-4F93-89AF-DBFD8556D34B}"/>
                </a:ext>
              </a:extLst>
            </p:cNvPr>
            <p:cNvSpPr/>
            <p:nvPr/>
          </p:nvSpPr>
          <p:spPr>
            <a:xfrm rot="21284439" flipH="1">
              <a:off x="4201180" y="3425592"/>
              <a:ext cx="299174" cy="299175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5E7E003-DC86-4E58-A3E2-7885BFF6D352}"/>
                </a:ext>
              </a:extLst>
            </p:cNvPr>
            <p:cNvSpPr txBox="1"/>
            <p:nvPr/>
          </p:nvSpPr>
          <p:spPr>
            <a:xfrm>
              <a:off x="4199600" y="3423402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0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82" name="f1">
            <a:extLst>
              <a:ext uri="{FF2B5EF4-FFF2-40B4-BE49-F238E27FC236}">
                <a16:creationId xmlns:a16="http://schemas.microsoft.com/office/drawing/2014/main" id="{1045F81D-7ECE-479C-AFB8-D4EAE5E01FA8}"/>
              </a:ext>
            </a:extLst>
          </p:cNvPr>
          <p:cNvGrpSpPr/>
          <p:nvPr/>
        </p:nvGrpSpPr>
        <p:grpSpPr>
          <a:xfrm>
            <a:off x="2339879" y="5372303"/>
            <a:ext cx="299174" cy="301629"/>
            <a:chOff x="4898001" y="3102683"/>
            <a:chExt cx="299174" cy="301629"/>
          </a:xfrm>
        </p:grpSpPr>
        <p:sp>
          <p:nvSpPr>
            <p:cNvPr id="83" name="Arrow: Circular 231">
              <a:extLst>
                <a:ext uri="{FF2B5EF4-FFF2-40B4-BE49-F238E27FC236}">
                  <a16:creationId xmlns:a16="http://schemas.microsoft.com/office/drawing/2014/main" id="{F456D258-1F2E-481F-AD3A-D9EE7BE95C3A}"/>
                </a:ext>
              </a:extLst>
            </p:cNvPr>
            <p:cNvSpPr/>
            <p:nvPr/>
          </p:nvSpPr>
          <p:spPr>
            <a:xfrm rot="18270199" flipH="1">
              <a:off x="4898000" y="3105138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6AA18C4-3C17-4243-B50E-5B33B9D99A29}"/>
                </a:ext>
              </a:extLst>
            </p:cNvPr>
            <p:cNvSpPr txBox="1"/>
            <p:nvPr/>
          </p:nvSpPr>
          <p:spPr>
            <a:xfrm>
              <a:off x="4898001" y="3102683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1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85" name="f2">
            <a:extLst>
              <a:ext uri="{FF2B5EF4-FFF2-40B4-BE49-F238E27FC236}">
                <a16:creationId xmlns:a16="http://schemas.microsoft.com/office/drawing/2014/main" id="{1ECC8758-6FCC-49AE-B543-6B58EC910CC7}"/>
              </a:ext>
            </a:extLst>
          </p:cNvPr>
          <p:cNvGrpSpPr/>
          <p:nvPr/>
        </p:nvGrpSpPr>
        <p:grpSpPr>
          <a:xfrm>
            <a:off x="3367802" y="5372303"/>
            <a:ext cx="299509" cy="306362"/>
            <a:chOff x="5357869" y="2212576"/>
            <a:chExt cx="299509" cy="306362"/>
          </a:xfrm>
        </p:grpSpPr>
        <p:sp>
          <p:nvSpPr>
            <p:cNvPr id="86" name="Arrow: Circular 232">
              <a:extLst>
                <a:ext uri="{FF2B5EF4-FFF2-40B4-BE49-F238E27FC236}">
                  <a16:creationId xmlns:a16="http://schemas.microsoft.com/office/drawing/2014/main" id="{700B96A1-42B9-40D1-8B2B-B9A90DA2C1A3}"/>
                </a:ext>
              </a:extLst>
            </p:cNvPr>
            <p:cNvSpPr/>
            <p:nvPr/>
          </p:nvSpPr>
          <p:spPr>
            <a:xfrm rot="15877284" flipH="1">
              <a:off x="5358203" y="2219764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D525525-ADEB-473C-BBF3-3648A860286D}"/>
                </a:ext>
              </a:extLst>
            </p:cNvPr>
            <p:cNvSpPr txBox="1"/>
            <p:nvPr/>
          </p:nvSpPr>
          <p:spPr>
            <a:xfrm>
              <a:off x="5357869" y="2212576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2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88" name="f3">
            <a:extLst>
              <a:ext uri="{FF2B5EF4-FFF2-40B4-BE49-F238E27FC236}">
                <a16:creationId xmlns:a16="http://schemas.microsoft.com/office/drawing/2014/main" id="{5360D806-7372-49A1-B9B5-9C26A4DC8000}"/>
              </a:ext>
            </a:extLst>
          </p:cNvPr>
          <p:cNvGrpSpPr/>
          <p:nvPr/>
        </p:nvGrpSpPr>
        <p:grpSpPr>
          <a:xfrm>
            <a:off x="4396060" y="5372303"/>
            <a:ext cx="301012" cy="302369"/>
            <a:chOff x="4704531" y="2455726"/>
            <a:chExt cx="301012" cy="302369"/>
          </a:xfrm>
        </p:grpSpPr>
        <p:sp>
          <p:nvSpPr>
            <p:cNvPr id="89" name="Arrow: Circular 234">
              <a:extLst>
                <a:ext uri="{FF2B5EF4-FFF2-40B4-BE49-F238E27FC236}">
                  <a16:creationId xmlns:a16="http://schemas.microsoft.com/office/drawing/2014/main" id="{5845073F-7EA9-493E-8E67-D0B50B347B61}"/>
                </a:ext>
              </a:extLst>
            </p:cNvPr>
            <p:cNvSpPr/>
            <p:nvPr/>
          </p:nvSpPr>
          <p:spPr>
            <a:xfrm rot="13614732" flipH="1">
              <a:off x="4704530" y="2458921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8F14772-F3EC-41B5-84F1-35FBF6A066EC}"/>
                </a:ext>
              </a:extLst>
            </p:cNvPr>
            <p:cNvSpPr txBox="1"/>
            <p:nvPr/>
          </p:nvSpPr>
          <p:spPr>
            <a:xfrm>
              <a:off x="4706369" y="2455726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3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91" name="f4">
            <a:extLst>
              <a:ext uri="{FF2B5EF4-FFF2-40B4-BE49-F238E27FC236}">
                <a16:creationId xmlns:a16="http://schemas.microsoft.com/office/drawing/2014/main" id="{8788C7EC-1A79-4AD3-8001-C350F7DFD3B6}"/>
              </a:ext>
            </a:extLst>
          </p:cNvPr>
          <p:cNvGrpSpPr/>
          <p:nvPr/>
        </p:nvGrpSpPr>
        <p:grpSpPr>
          <a:xfrm>
            <a:off x="5425821" y="5372303"/>
            <a:ext cx="302615" cy="304046"/>
            <a:chOff x="4039639" y="2242498"/>
            <a:chExt cx="302615" cy="304046"/>
          </a:xfrm>
        </p:grpSpPr>
        <p:sp>
          <p:nvSpPr>
            <p:cNvPr id="92" name="Arrow: Circular 233">
              <a:extLst>
                <a:ext uri="{FF2B5EF4-FFF2-40B4-BE49-F238E27FC236}">
                  <a16:creationId xmlns:a16="http://schemas.microsoft.com/office/drawing/2014/main" id="{CD6BBE7C-7659-43C7-99C9-35CB724541E1}"/>
                </a:ext>
              </a:extLst>
            </p:cNvPr>
            <p:cNvSpPr/>
            <p:nvPr/>
          </p:nvSpPr>
          <p:spPr>
            <a:xfrm rot="18485871" flipH="1">
              <a:off x="4043079" y="2247370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5C70576-83FA-4E36-A45D-89220D10D822}"/>
                </a:ext>
              </a:extLst>
            </p:cNvPr>
            <p:cNvSpPr txBox="1"/>
            <p:nvPr/>
          </p:nvSpPr>
          <p:spPr>
            <a:xfrm>
              <a:off x="4039639" y="2242498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4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94" name="f5">
            <a:extLst>
              <a:ext uri="{FF2B5EF4-FFF2-40B4-BE49-F238E27FC236}">
                <a16:creationId xmlns:a16="http://schemas.microsoft.com/office/drawing/2014/main" id="{06E96208-A1D4-43A0-BCF6-8042251B325C}"/>
              </a:ext>
            </a:extLst>
          </p:cNvPr>
          <p:cNvGrpSpPr/>
          <p:nvPr/>
        </p:nvGrpSpPr>
        <p:grpSpPr>
          <a:xfrm>
            <a:off x="6457185" y="5372303"/>
            <a:ext cx="300715" cy="302124"/>
            <a:chOff x="3497622" y="2543267"/>
            <a:chExt cx="300715" cy="302124"/>
          </a:xfrm>
        </p:grpSpPr>
        <p:sp>
          <p:nvSpPr>
            <p:cNvPr id="95" name="Arrow: Circular 235">
              <a:extLst>
                <a:ext uri="{FF2B5EF4-FFF2-40B4-BE49-F238E27FC236}">
                  <a16:creationId xmlns:a16="http://schemas.microsoft.com/office/drawing/2014/main" id="{158BD13E-700E-4408-AD54-821F1BA7320E}"/>
                </a:ext>
              </a:extLst>
            </p:cNvPr>
            <p:cNvSpPr/>
            <p:nvPr/>
          </p:nvSpPr>
          <p:spPr>
            <a:xfrm rot="13573090" flipH="1">
              <a:off x="3497621" y="2546217"/>
              <a:ext cx="299175" cy="299174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BA3D48A-5167-4812-B4D0-A748996E2199}"/>
                </a:ext>
              </a:extLst>
            </p:cNvPr>
            <p:cNvSpPr txBox="1"/>
            <p:nvPr/>
          </p:nvSpPr>
          <p:spPr>
            <a:xfrm>
              <a:off x="3499163" y="2543267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5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97" name="f6">
            <a:extLst>
              <a:ext uri="{FF2B5EF4-FFF2-40B4-BE49-F238E27FC236}">
                <a16:creationId xmlns:a16="http://schemas.microsoft.com/office/drawing/2014/main" id="{E700DEAA-155D-43CB-9F9A-3691E4AE9899}"/>
              </a:ext>
            </a:extLst>
          </p:cNvPr>
          <p:cNvGrpSpPr/>
          <p:nvPr/>
        </p:nvGrpSpPr>
        <p:grpSpPr>
          <a:xfrm>
            <a:off x="7486650" y="5372303"/>
            <a:ext cx="305469" cy="306675"/>
            <a:chOff x="3507462" y="3201299"/>
            <a:chExt cx="305469" cy="306675"/>
          </a:xfrm>
        </p:grpSpPr>
        <p:sp>
          <p:nvSpPr>
            <p:cNvPr id="98" name="Arrow: Circular 236">
              <a:extLst>
                <a:ext uri="{FF2B5EF4-FFF2-40B4-BE49-F238E27FC236}">
                  <a16:creationId xmlns:a16="http://schemas.microsoft.com/office/drawing/2014/main" id="{55F79B16-4E83-45C6-A30B-29213F48E2F1}"/>
                </a:ext>
              </a:extLst>
            </p:cNvPr>
            <p:cNvSpPr/>
            <p:nvPr/>
          </p:nvSpPr>
          <p:spPr>
            <a:xfrm rot="10594246" flipH="1">
              <a:off x="3513757" y="3208799"/>
              <a:ext cx="299174" cy="299175"/>
            </a:xfrm>
            <a:prstGeom prst="circularArrow">
              <a:avLst>
                <a:gd name="adj1" fmla="val 10360"/>
                <a:gd name="adj2" fmla="val 2293378"/>
                <a:gd name="adj3" fmla="val 20677103"/>
                <a:gd name="adj4" fmla="val 2270873"/>
                <a:gd name="adj5" fmla="val 136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15005FB-A011-4B05-9B1A-2070C8CA58F8}"/>
                </a:ext>
              </a:extLst>
            </p:cNvPr>
            <p:cNvSpPr txBox="1"/>
            <p:nvPr/>
          </p:nvSpPr>
          <p:spPr>
            <a:xfrm>
              <a:off x="3507462" y="3201299"/>
              <a:ext cx="299174" cy="2991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6</a:t>
              </a:r>
              <a:endParaRPr lang="de-AT" sz="105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4BED1264-8C12-4001-A8CF-DF85C5453C19}"/>
              </a:ext>
            </a:extLst>
          </p:cNvPr>
          <p:cNvSpPr/>
          <p:nvPr/>
        </p:nvSpPr>
        <p:spPr>
          <a:xfrm>
            <a:off x="5785783" y="1700014"/>
            <a:ext cx="180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Vertex Processing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939DC6CA-BE3A-4C6A-BD44-D62829F9A751}"/>
              </a:ext>
            </a:extLst>
          </p:cNvPr>
          <p:cNvSpPr/>
          <p:nvPr/>
        </p:nvSpPr>
        <p:spPr>
          <a:xfrm>
            <a:off x="5785783" y="2866801"/>
            <a:ext cx="180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Primitive Processing</a:t>
            </a:r>
          </a:p>
        </p:txBody>
      </p:sp>
      <p:sp>
        <p:nvSpPr>
          <p:cNvPr id="140" name="Isosceles Triangle 139">
            <a:extLst>
              <a:ext uri="{FF2B5EF4-FFF2-40B4-BE49-F238E27FC236}">
                <a16:creationId xmlns:a16="http://schemas.microsoft.com/office/drawing/2014/main" id="{F5CD7382-C6CA-44C2-9FCE-D2FF4D9AC882}"/>
              </a:ext>
            </a:extLst>
          </p:cNvPr>
          <p:cNvSpPr/>
          <p:nvPr/>
        </p:nvSpPr>
        <p:spPr>
          <a:xfrm rot="20813880">
            <a:off x="5847494" y="4257841"/>
            <a:ext cx="180788" cy="15777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Isosceles Triangle 140">
            <a:extLst>
              <a:ext uri="{FF2B5EF4-FFF2-40B4-BE49-F238E27FC236}">
                <a16:creationId xmlns:a16="http://schemas.microsoft.com/office/drawing/2014/main" id="{4C07E332-66EE-40D1-80EF-79565F8ED13F}"/>
              </a:ext>
            </a:extLst>
          </p:cNvPr>
          <p:cNvSpPr/>
          <p:nvPr/>
        </p:nvSpPr>
        <p:spPr>
          <a:xfrm rot="946578">
            <a:off x="6273542" y="4041203"/>
            <a:ext cx="162994" cy="202265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Isosceles Triangle 141">
            <a:extLst>
              <a:ext uri="{FF2B5EF4-FFF2-40B4-BE49-F238E27FC236}">
                <a16:creationId xmlns:a16="http://schemas.microsoft.com/office/drawing/2014/main" id="{A9D2AF9B-BEC3-4501-A76B-7FE4F75FA988}"/>
              </a:ext>
            </a:extLst>
          </p:cNvPr>
          <p:cNvSpPr/>
          <p:nvPr/>
        </p:nvSpPr>
        <p:spPr>
          <a:xfrm rot="20877906">
            <a:off x="6285797" y="4416083"/>
            <a:ext cx="180788" cy="15777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id="{A39090B9-AADE-406C-BBBA-C94C9B00ACF7}"/>
              </a:ext>
            </a:extLst>
          </p:cNvPr>
          <p:cNvSpPr/>
          <p:nvPr/>
        </p:nvSpPr>
        <p:spPr>
          <a:xfrm rot="20813880">
            <a:off x="6506243" y="4141458"/>
            <a:ext cx="490872" cy="19713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Isosceles Triangle 143">
            <a:extLst>
              <a:ext uri="{FF2B5EF4-FFF2-40B4-BE49-F238E27FC236}">
                <a16:creationId xmlns:a16="http://schemas.microsoft.com/office/drawing/2014/main" id="{89E33E45-DA07-4A1B-AF15-8B0A81E25263}"/>
              </a:ext>
            </a:extLst>
          </p:cNvPr>
          <p:cNvSpPr/>
          <p:nvPr/>
        </p:nvSpPr>
        <p:spPr>
          <a:xfrm rot="12276300">
            <a:off x="7214543" y="4083231"/>
            <a:ext cx="217508" cy="394926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Isosceles Triangle 144">
            <a:extLst>
              <a:ext uri="{FF2B5EF4-FFF2-40B4-BE49-F238E27FC236}">
                <a16:creationId xmlns:a16="http://schemas.microsoft.com/office/drawing/2014/main" id="{E7AB2087-E60B-4503-A653-CCFEE1769813}"/>
              </a:ext>
            </a:extLst>
          </p:cNvPr>
          <p:cNvSpPr/>
          <p:nvPr/>
        </p:nvSpPr>
        <p:spPr>
          <a:xfrm>
            <a:off x="6816753" y="4476156"/>
            <a:ext cx="180788" cy="15777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Date Placeholder 100">
            <a:extLst>
              <a:ext uri="{FF2B5EF4-FFF2-40B4-BE49-F238E27FC236}">
                <a16:creationId xmlns:a16="http://schemas.microsoft.com/office/drawing/2014/main" id="{4FB3AD0E-19EC-498D-8208-1FC41C56621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3A05C9F7-9C30-497E-A6BD-7F27F33CFED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FED9B0BD-775B-49E3-974C-067C0D841781}"/>
              </a:ext>
            </a:extLst>
          </p:cNvPr>
          <p:cNvSpPr/>
          <p:nvPr/>
        </p:nvSpPr>
        <p:spPr>
          <a:xfrm>
            <a:off x="6348264" y="2490210"/>
            <a:ext cx="685859" cy="31000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2" name="Arrow: Down 111">
            <a:extLst>
              <a:ext uri="{FF2B5EF4-FFF2-40B4-BE49-F238E27FC236}">
                <a16:creationId xmlns:a16="http://schemas.microsoft.com/office/drawing/2014/main" id="{70EE2559-A0E3-47BB-9A51-D80EC84EE2AB}"/>
              </a:ext>
            </a:extLst>
          </p:cNvPr>
          <p:cNvSpPr/>
          <p:nvPr/>
        </p:nvSpPr>
        <p:spPr>
          <a:xfrm>
            <a:off x="6326252" y="3653519"/>
            <a:ext cx="685859" cy="31000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AFF3063B-586E-450E-B43B-74B5A42B7815}"/>
              </a:ext>
            </a:extLst>
          </p:cNvPr>
          <p:cNvSpPr/>
          <p:nvPr/>
        </p:nvSpPr>
        <p:spPr>
          <a:xfrm rot="21355160">
            <a:off x="1670986" y="4842703"/>
            <a:ext cx="203633" cy="483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91AA7B66-FD8F-4EBB-8A4B-57CB3CE705B7}"/>
              </a:ext>
            </a:extLst>
          </p:cNvPr>
          <p:cNvSpPr/>
          <p:nvPr/>
        </p:nvSpPr>
        <p:spPr>
          <a:xfrm>
            <a:off x="2098717" y="4860150"/>
            <a:ext cx="203633" cy="448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76169F3C-742F-4992-B700-E0EE6C22965F}"/>
              </a:ext>
            </a:extLst>
          </p:cNvPr>
          <p:cNvSpPr/>
          <p:nvPr/>
        </p:nvSpPr>
        <p:spPr>
          <a:xfrm rot="476019">
            <a:off x="4739328" y="4884771"/>
            <a:ext cx="203633" cy="4341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938DFA58-D78F-424F-9BAF-67D77FE1674D}"/>
              </a:ext>
            </a:extLst>
          </p:cNvPr>
          <p:cNvSpPr/>
          <p:nvPr/>
        </p:nvSpPr>
        <p:spPr>
          <a:xfrm>
            <a:off x="5151386" y="4893077"/>
            <a:ext cx="218174" cy="3963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992ABDC3-BBFA-40E3-9306-1C3DBDDA15F2}"/>
              </a:ext>
            </a:extLst>
          </p:cNvPr>
          <p:cNvSpPr/>
          <p:nvPr/>
        </p:nvSpPr>
        <p:spPr>
          <a:xfrm>
            <a:off x="7215532" y="4850697"/>
            <a:ext cx="203633" cy="5086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DFF954C7-3AA1-4D79-AC8F-665F9CAF995F}"/>
              </a:ext>
            </a:extLst>
          </p:cNvPr>
          <p:cNvSpPr/>
          <p:nvPr/>
        </p:nvSpPr>
        <p:spPr>
          <a:xfrm rot="823694">
            <a:off x="6187552" y="4826143"/>
            <a:ext cx="203633" cy="5164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0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19827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08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Vertex Cache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Classic Approach [Hoppe 1999]:</a:t>
                </a:r>
              </a:p>
              <a:p>
                <a:pPr lvl="1"/>
                <a:r>
                  <a:rPr lang="en-US" dirty="0"/>
                  <a:t>cache last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shaded vertices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During Primitive Processing:</a:t>
                </a:r>
              </a:p>
              <a:p>
                <a:pPr lvl="1"/>
                <a:r>
                  <a:rPr lang="en-US" dirty="0"/>
                  <a:t>vertex needed </a:t>
                </a:r>
                <a:r>
                  <a:rPr lang="de-AT" dirty="0"/>
                  <a:t>⇨</a:t>
                </a:r>
                <a:r>
                  <a:rPr lang="en-US" dirty="0"/>
                  <a:t> check cache</a:t>
                </a:r>
              </a:p>
              <a:p>
                <a:pPr lvl="1"/>
                <a:r>
                  <a:rPr lang="en-US" dirty="0"/>
                  <a:t>cache miss </a:t>
                </a:r>
                <a:r>
                  <a:rPr lang="de-AT" dirty="0"/>
                  <a:t>⇨</a:t>
                </a:r>
                <a:r>
                  <a:rPr lang="en-US" dirty="0"/>
                  <a:t> rerun vertex processing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B6651-2986-4AE4-9426-C108C077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DB42D-76F0-4A6C-AA45-EE71B9CA8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0D0D96E4-EF35-4A22-9793-74F7BF19B756}"/>
              </a:ext>
            </a:extLst>
          </p:cNvPr>
          <p:cNvSpPr/>
          <p:nvPr/>
        </p:nvSpPr>
        <p:spPr>
          <a:xfrm>
            <a:off x="7015020" y="2037858"/>
            <a:ext cx="685859" cy="31000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8109FF-6F9A-4444-9226-AA1BBA6C8DCC}"/>
              </a:ext>
            </a:extLst>
          </p:cNvPr>
          <p:cNvSpPr/>
          <p:nvPr/>
        </p:nvSpPr>
        <p:spPr>
          <a:xfrm>
            <a:off x="6447331" y="1502404"/>
            <a:ext cx="180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Vertex Processing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CF0D44D3-75C3-48EB-92FA-5380B2CE5774}"/>
              </a:ext>
            </a:extLst>
          </p:cNvPr>
          <p:cNvSpPr/>
          <p:nvPr/>
        </p:nvSpPr>
        <p:spPr>
          <a:xfrm rot="20813880">
            <a:off x="6500347" y="4803878"/>
            <a:ext cx="180788" cy="15777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BE89E2E-2238-49B9-872C-F84CFCBEE950}"/>
              </a:ext>
            </a:extLst>
          </p:cNvPr>
          <p:cNvSpPr/>
          <p:nvPr/>
        </p:nvSpPr>
        <p:spPr>
          <a:xfrm rot="946578">
            <a:off x="6926395" y="4587240"/>
            <a:ext cx="162994" cy="202265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2EF6E06-2ACB-4898-AC12-1693476A9E15}"/>
              </a:ext>
            </a:extLst>
          </p:cNvPr>
          <p:cNvSpPr/>
          <p:nvPr/>
        </p:nvSpPr>
        <p:spPr>
          <a:xfrm rot="20877906">
            <a:off x="6938650" y="4962120"/>
            <a:ext cx="180788" cy="15777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6258ECB3-6C9B-4BE5-9066-E394904151BB}"/>
              </a:ext>
            </a:extLst>
          </p:cNvPr>
          <p:cNvSpPr/>
          <p:nvPr/>
        </p:nvSpPr>
        <p:spPr>
          <a:xfrm rot="20813880">
            <a:off x="7159096" y="4687495"/>
            <a:ext cx="490872" cy="19713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1C02A80E-64CC-4BB0-9CA0-A17394891265}"/>
              </a:ext>
            </a:extLst>
          </p:cNvPr>
          <p:cNvSpPr/>
          <p:nvPr/>
        </p:nvSpPr>
        <p:spPr>
          <a:xfrm rot="12276300">
            <a:off x="7867396" y="4629268"/>
            <a:ext cx="217508" cy="394926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061A2891-2ACE-4D78-A42A-BA8D1394DF35}"/>
              </a:ext>
            </a:extLst>
          </p:cNvPr>
          <p:cNvSpPr/>
          <p:nvPr/>
        </p:nvSpPr>
        <p:spPr>
          <a:xfrm>
            <a:off x="7469606" y="5022193"/>
            <a:ext cx="180788" cy="15777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58989449-F372-46A3-BBBF-9506E6AC04B2}"/>
              </a:ext>
            </a:extLst>
          </p:cNvPr>
          <p:cNvSpPr/>
          <p:nvPr/>
        </p:nvSpPr>
        <p:spPr>
          <a:xfrm>
            <a:off x="7015020" y="3304958"/>
            <a:ext cx="685859" cy="31000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D58299-44C2-496F-BE9D-6F48B6E245E8}"/>
              </a:ext>
            </a:extLst>
          </p:cNvPr>
          <p:cNvGrpSpPr/>
          <p:nvPr/>
        </p:nvGrpSpPr>
        <p:grpSpPr>
          <a:xfrm>
            <a:off x="6742040" y="2382217"/>
            <a:ext cx="1302754" cy="1100203"/>
            <a:chOff x="4983410" y="2924178"/>
            <a:chExt cx="1330960" cy="1244593"/>
          </a:xfrm>
          <a:solidFill>
            <a:schemeClr val="bg2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4EF54-36DE-4B73-B930-43F003C01F14}"/>
                </a:ext>
              </a:extLst>
            </p:cNvPr>
            <p:cNvSpPr/>
            <p:nvPr/>
          </p:nvSpPr>
          <p:spPr>
            <a:xfrm>
              <a:off x="4983410" y="2924178"/>
              <a:ext cx="1330960" cy="252411"/>
            </a:xfrm>
            <a:prstGeom prst="rect">
              <a:avLst/>
            </a:prstGeom>
            <a:grp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C026C1-E447-4F68-889F-F86E6EBE2C8F}"/>
                </a:ext>
              </a:extLst>
            </p:cNvPr>
            <p:cNvSpPr/>
            <p:nvPr/>
          </p:nvSpPr>
          <p:spPr>
            <a:xfrm>
              <a:off x="4983410" y="3176589"/>
              <a:ext cx="1330960" cy="252411"/>
            </a:xfrm>
            <a:prstGeom prst="rect">
              <a:avLst/>
            </a:prstGeom>
            <a:grp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FDB57B2-050A-4888-BDC9-A7C574A72692}"/>
                </a:ext>
              </a:extLst>
            </p:cNvPr>
            <p:cNvSpPr/>
            <p:nvPr/>
          </p:nvSpPr>
          <p:spPr>
            <a:xfrm>
              <a:off x="4983410" y="3420269"/>
              <a:ext cx="1330960" cy="252411"/>
            </a:xfrm>
            <a:prstGeom prst="rect">
              <a:avLst/>
            </a:prstGeom>
            <a:grp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FFE37B-1E0E-4BBE-AE80-DB60C0B23790}"/>
                </a:ext>
              </a:extLst>
            </p:cNvPr>
            <p:cNvSpPr/>
            <p:nvPr/>
          </p:nvSpPr>
          <p:spPr>
            <a:xfrm>
              <a:off x="4983410" y="3672680"/>
              <a:ext cx="1330960" cy="252411"/>
            </a:xfrm>
            <a:prstGeom prst="rect">
              <a:avLst/>
            </a:prstGeom>
            <a:grp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131312-57A9-4D12-979A-86E0BC795D4D}"/>
                </a:ext>
              </a:extLst>
            </p:cNvPr>
            <p:cNvSpPr/>
            <p:nvPr/>
          </p:nvSpPr>
          <p:spPr>
            <a:xfrm>
              <a:off x="4983410" y="3916360"/>
              <a:ext cx="1330960" cy="252411"/>
            </a:xfrm>
            <a:prstGeom prst="rect">
              <a:avLst/>
            </a:prstGeom>
            <a:grp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3AF5767-EB9A-45BA-849C-51CB0C780FF1}"/>
              </a:ext>
            </a:extLst>
          </p:cNvPr>
          <p:cNvSpPr txBox="1"/>
          <p:nvPr/>
        </p:nvSpPr>
        <p:spPr>
          <a:xfrm rot="19124776">
            <a:off x="6487787" y="2737689"/>
            <a:ext cx="1800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effectLst>
                  <a:glow rad="203200">
                    <a:schemeClr val="bg2">
                      <a:alpha val="73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Vertex Cache</a:t>
            </a:r>
            <a:endParaRPr lang="de-AT" b="1" dirty="0">
              <a:effectLst>
                <a:glow rad="203200">
                  <a:schemeClr val="bg2">
                    <a:alpha val="73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CA46BE51-CF82-494D-8810-B3AD5A513D80}"/>
              </a:ext>
            </a:extLst>
          </p:cNvPr>
          <p:cNvSpPr/>
          <p:nvPr/>
        </p:nvSpPr>
        <p:spPr>
          <a:xfrm>
            <a:off x="7018830" y="4189481"/>
            <a:ext cx="685859" cy="31000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37D405-BFE0-4DF9-82F1-9C7E5C908C19}"/>
              </a:ext>
            </a:extLst>
          </p:cNvPr>
          <p:cNvSpPr/>
          <p:nvPr/>
        </p:nvSpPr>
        <p:spPr>
          <a:xfrm>
            <a:off x="6457950" y="3648479"/>
            <a:ext cx="180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Primitive Processing</a:t>
            </a:r>
          </a:p>
        </p:txBody>
      </p:sp>
    </p:spTree>
    <p:extLst>
      <p:ext uri="{BB962C8B-B14F-4D97-AF65-F5344CB8AC3E}">
        <p14:creationId xmlns:p14="http://schemas.microsoft.com/office/powerpoint/2010/main" val="151941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AB50B33-64DF-4C64-B234-82057695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Why?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Rise of Compute Mode Rendering</a:t>
            </a:r>
          </a:p>
          <a:p>
            <a:endParaRPr lang="en-US" dirty="0"/>
          </a:p>
          <a:p>
            <a:r>
              <a:rPr lang="en-US" dirty="0"/>
              <a:t>our ongoing research on GPU Software Rendering Pipelines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i="1" dirty="0"/>
          </a:p>
          <a:p>
            <a:pPr>
              <a:lnSpc>
                <a:spcPct val="120000"/>
              </a:lnSpc>
            </a:pPr>
            <a:r>
              <a:rPr lang="en-US" i="1" dirty="0"/>
              <a:t>A High-Performance Software Graphics Pipeline Architecture for the GPU  </a:t>
            </a:r>
            <a:r>
              <a:rPr lang="en-US" dirty="0"/>
              <a:t>[Kenzel et al. 2018]</a:t>
            </a:r>
            <a:endParaRPr lang="de-AT" dirty="0"/>
          </a:p>
          <a:p>
            <a:pPr lvl="1"/>
            <a:r>
              <a:rPr lang="en-US" b="1" dirty="0"/>
              <a:t>Thursday, August 16 @ SIGGRAPH’18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E2FC2-B5AF-45E8-9A31-F435D83F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9F09F-1CFB-44D0-961A-70D0DCD2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0643D1-F0B4-472C-B9E7-6924A2FBCE07}"/>
              </a:ext>
            </a:extLst>
          </p:cNvPr>
          <p:cNvGrpSpPr/>
          <p:nvPr/>
        </p:nvGrpSpPr>
        <p:grpSpPr>
          <a:xfrm>
            <a:off x="233183" y="3510677"/>
            <a:ext cx="8730399" cy="1085627"/>
            <a:chOff x="-823504" y="3157571"/>
            <a:chExt cx="12893113" cy="1603261"/>
          </a:xfrm>
        </p:grpSpPr>
        <p:sp>
          <p:nvSpPr>
            <p:cNvPr id="839" name="Rounded Rectangle 24">
              <a:extLst>
                <a:ext uri="{FF2B5EF4-FFF2-40B4-BE49-F238E27FC236}">
                  <a16:creationId xmlns:a16="http://schemas.microsoft.com/office/drawing/2014/main" id="{37B2A8B5-E3DA-4789-98AC-66BDE6FDCD8F}"/>
                </a:ext>
              </a:extLst>
            </p:cNvPr>
            <p:cNvSpPr/>
            <p:nvPr/>
          </p:nvSpPr>
          <p:spPr>
            <a:xfrm>
              <a:off x="7139750" y="3176881"/>
              <a:ext cx="3718213" cy="1567158"/>
            </a:xfrm>
            <a:prstGeom prst="roundRect">
              <a:avLst>
                <a:gd name="adj" fmla="val 10799"/>
              </a:avLst>
            </a:prstGeom>
            <a:gradFill flip="none" rotWithShape="1">
              <a:gsLst>
                <a:gs pos="0">
                  <a:srgbClr val="FFC734">
                    <a:lumMod val="41000"/>
                    <a:lumOff val="59000"/>
                  </a:srgbClr>
                </a:gs>
                <a:gs pos="71000">
                  <a:srgbClr val="F2884A">
                    <a:lumMod val="29000"/>
                    <a:lumOff val="71000"/>
                  </a:srgbClr>
                </a:gs>
                <a:gs pos="32000">
                  <a:srgbClr val="ECBA00">
                    <a:lumMod val="25000"/>
                    <a:lumOff val="75000"/>
                  </a:srgbClr>
                </a:gs>
                <a:gs pos="100000">
                  <a:srgbClr val="E86E1A">
                    <a:lumMod val="23000"/>
                    <a:lumOff val="77000"/>
                  </a:srgbClr>
                </a:gs>
              </a:gsLst>
              <a:lin ang="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0" name="Rounded Rectangle 25">
              <a:extLst>
                <a:ext uri="{FF2B5EF4-FFF2-40B4-BE49-F238E27FC236}">
                  <a16:creationId xmlns:a16="http://schemas.microsoft.com/office/drawing/2014/main" id="{F03BE914-C982-4418-B856-079EFEC7EADF}"/>
                </a:ext>
              </a:extLst>
            </p:cNvPr>
            <p:cNvSpPr/>
            <p:nvPr/>
          </p:nvSpPr>
          <p:spPr>
            <a:xfrm>
              <a:off x="236539" y="3176881"/>
              <a:ext cx="5971978" cy="1567158"/>
            </a:xfrm>
            <a:prstGeom prst="roundRect">
              <a:avLst>
                <a:gd name="adj" fmla="val 11981"/>
              </a:avLst>
            </a:prstGeom>
            <a:gradFill flip="none" rotWithShape="1">
              <a:gsLst>
                <a:gs pos="0">
                  <a:srgbClr val="7AB655">
                    <a:lumMod val="39000"/>
                    <a:lumOff val="61000"/>
                  </a:srgbClr>
                </a:gs>
                <a:gs pos="71000">
                  <a:srgbClr val="577ECB">
                    <a:lumMod val="33000"/>
                    <a:lumOff val="67000"/>
                  </a:srgbClr>
                </a:gs>
                <a:gs pos="32000">
                  <a:srgbClr val="67A93B">
                    <a:lumMod val="23000"/>
                    <a:lumOff val="77000"/>
                  </a:srgbClr>
                </a:gs>
                <a:gs pos="100000">
                  <a:srgbClr val="3265BE">
                    <a:lumMod val="41000"/>
                    <a:lumOff val="59000"/>
                  </a:srgbClr>
                </a:gs>
              </a:gsLst>
              <a:lin ang="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1" name="Straight Arrow Connector 840">
              <a:extLst>
                <a:ext uri="{FF2B5EF4-FFF2-40B4-BE49-F238E27FC236}">
                  <a16:creationId xmlns:a16="http://schemas.microsoft.com/office/drawing/2014/main" id="{AD02F349-13FF-4DBC-8FAD-7202A12D03EB}"/>
                </a:ext>
              </a:extLst>
            </p:cNvPr>
            <p:cNvCxnSpPr/>
            <p:nvPr/>
          </p:nvCxnSpPr>
          <p:spPr>
            <a:xfrm>
              <a:off x="-726839" y="3733612"/>
              <a:ext cx="1114929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42" name="Straight Arrow Connector 841">
              <a:extLst>
                <a:ext uri="{FF2B5EF4-FFF2-40B4-BE49-F238E27FC236}">
                  <a16:creationId xmlns:a16="http://schemas.microsoft.com/office/drawing/2014/main" id="{DDE0A13C-D76C-48DD-8B88-DDDF8BCA7EE4}"/>
                </a:ext>
              </a:extLst>
            </p:cNvPr>
            <p:cNvCxnSpPr/>
            <p:nvPr/>
          </p:nvCxnSpPr>
          <p:spPr>
            <a:xfrm>
              <a:off x="-726839" y="4263001"/>
              <a:ext cx="1114929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43" name="TextBox 842">
              <a:extLst>
                <a:ext uri="{FF2B5EF4-FFF2-40B4-BE49-F238E27FC236}">
                  <a16:creationId xmlns:a16="http://schemas.microsoft.com/office/drawing/2014/main" id="{1341042F-BDEA-4E35-A079-A366407C1E20}"/>
                </a:ext>
              </a:extLst>
            </p:cNvPr>
            <p:cNvSpPr txBox="1"/>
            <p:nvPr/>
          </p:nvSpPr>
          <p:spPr>
            <a:xfrm>
              <a:off x="-823504" y="3195249"/>
              <a:ext cx="1049199" cy="590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Vertex</a:t>
              </a:r>
              <a:b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Attributes</a:t>
              </a:r>
            </a:p>
          </p:txBody>
        </p:sp>
        <p:sp>
          <p:nvSpPr>
            <p:cNvPr id="844" name="TextBox 843">
              <a:extLst>
                <a:ext uri="{FF2B5EF4-FFF2-40B4-BE49-F238E27FC236}">
                  <a16:creationId xmlns:a16="http://schemas.microsoft.com/office/drawing/2014/main" id="{B7576FAB-D98F-4E5F-A86D-B559F7AC36E6}"/>
                </a:ext>
              </a:extLst>
            </p:cNvPr>
            <p:cNvSpPr txBox="1"/>
            <p:nvPr/>
          </p:nvSpPr>
          <p:spPr>
            <a:xfrm>
              <a:off x="-584403" y="3933912"/>
              <a:ext cx="810098" cy="363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Indices</a:t>
              </a:r>
            </a:p>
          </p:txBody>
        </p:sp>
        <p:sp>
          <p:nvSpPr>
            <p:cNvPr id="845" name="Rectangle 844">
              <a:extLst>
                <a:ext uri="{FF2B5EF4-FFF2-40B4-BE49-F238E27FC236}">
                  <a16:creationId xmlns:a16="http://schemas.microsoft.com/office/drawing/2014/main" id="{D2BF914D-F3DD-405B-9CF8-CBA4074E5835}"/>
                </a:ext>
              </a:extLst>
            </p:cNvPr>
            <p:cNvSpPr/>
            <p:nvPr/>
          </p:nvSpPr>
          <p:spPr>
            <a:xfrm>
              <a:off x="388092" y="3604464"/>
              <a:ext cx="1097280" cy="770021"/>
            </a:xfrm>
            <a:prstGeom prst="rect">
              <a:avLst/>
            </a:pr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Input</a:t>
              </a:r>
              <a:b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Assembly</a:t>
              </a:r>
            </a:p>
          </p:txBody>
        </p:sp>
        <p:sp>
          <p:nvSpPr>
            <p:cNvPr id="846" name="TextBox 845">
              <a:extLst>
                <a:ext uri="{FF2B5EF4-FFF2-40B4-BE49-F238E27FC236}">
                  <a16:creationId xmlns:a16="http://schemas.microsoft.com/office/drawing/2014/main" id="{CBFFF213-0DC0-4459-AD6A-866B01863903}"/>
                </a:ext>
              </a:extLst>
            </p:cNvPr>
            <p:cNvSpPr txBox="1"/>
            <p:nvPr/>
          </p:nvSpPr>
          <p:spPr>
            <a:xfrm>
              <a:off x="6186631" y="3692227"/>
              <a:ext cx="963975" cy="363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Triangles</a:t>
              </a:r>
            </a:p>
          </p:txBody>
        </p:sp>
        <p:sp>
          <p:nvSpPr>
            <p:cNvPr id="847" name="Rectangle 846">
              <a:extLst>
                <a:ext uri="{FF2B5EF4-FFF2-40B4-BE49-F238E27FC236}">
                  <a16:creationId xmlns:a16="http://schemas.microsoft.com/office/drawing/2014/main" id="{4232F2AB-0655-4AA1-8B0C-75320326EEB0}"/>
                </a:ext>
              </a:extLst>
            </p:cNvPr>
            <p:cNvSpPr/>
            <p:nvPr/>
          </p:nvSpPr>
          <p:spPr>
            <a:xfrm>
              <a:off x="9632300" y="3604464"/>
              <a:ext cx="1097280" cy="770021"/>
            </a:xfrm>
            <a:prstGeom prst="rect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Raster</a:t>
              </a:r>
              <a:b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Operations</a:t>
              </a:r>
            </a:p>
          </p:txBody>
        </p:sp>
        <p:sp>
          <p:nvSpPr>
            <p:cNvPr id="848" name="Rectangle 847">
              <a:extLst>
                <a:ext uri="{FF2B5EF4-FFF2-40B4-BE49-F238E27FC236}">
                  <a16:creationId xmlns:a16="http://schemas.microsoft.com/office/drawing/2014/main" id="{AF377177-5A73-4519-A30C-E9D385C41E5C}"/>
                </a:ext>
              </a:extLst>
            </p:cNvPr>
            <p:cNvSpPr/>
            <p:nvPr/>
          </p:nvSpPr>
          <p:spPr>
            <a:xfrm>
              <a:off x="8498340" y="3604464"/>
              <a:ext cx="1097280" cy="770021"/>
            </a:xfrm>
            <a:prstGeom prst="rect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Fragment</a:t>
              </a:r>
              <a:b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Shading</a:t>
              </a:r>
            </a:p>
          </p:txBody>
        </p:sp>
        <p:sp>
          <p:nvSpPr>
            <p:cNvPr id="849" name="Rectangle 848">
              <a:extLst>
                <a:ext uri="{FF2B5EF4-FFF2-40B4-BE49-F238E27FC236}">
                  <a16:creationId xmlns:a16="http://schemas.microsoft.com/office/drawing/2014/main" id="{4F15C6EA-2939-4712-86E0-3D79823F0DDA}"/>
                </a:ext>
              </a:extLst>
            </p:cNvPr>
            <p:cNvSpPr/>
            <p:nvPr/>
          </p:nvSpPr>
          <p:spPr>
            <a:xfrm>
              <a:off x="7364380" y="3604464"/>
              <a:ext cx="1097280" cy="770021"/>
            </a:xfrm>
            <a:prstGeom prst="rect">
              <a:avLst/>
            </a:prstGeom>
            <a:gradFill rotWithShape="1">
              <a:gsLst>
                <a:gs pos="0">
                  <a:srgbClr val="FFC000">
                    <a:satMod val="103000"/>
                    <a:lumMod val="102000"/>
                    <a:tint val="94000"/>
                  </a:srgbClr>
                </a:gs>
                <a:gs pos="50000">
                  <a:srgbClr val="FFC000">
                    <a:satMod val="110000"/>
                    <a:lumMod val="100000"/>
                    <a:shade val="100000"/>
                  </a:srgbClr>
                </a:gs>
                <a:gs pos="100000">
                  <a:srgbClr val="FFC000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Rasterizer</a:t>
              </a:r>
            </a:p>
          </p:txBody>
        </p:sp>
        <p:sp>
          <p:nvSpPr>
            <p:cNvPr id="850" name="Rectangle 849">
              <a:extLst>
                <a:ext uri="{FF2B5EF4-FFF2-40B4-BE49-F238E27FC236}">
                  <a16:creationId xmlns:a16="http://schemas.microsoft.com/office/drawing/2014/main" id="{8770025A-ABF1-41EE-8D4C-06CB262E2AC4}"/>
                </a:ext>
              </a:extLst>
            </p:cNvPr>
            <p:cNvSpPr/>
            <p:nvPr/>
          </p:nvSpPr>
          <p:spPr>
            <a:xfrm>
              <a:off x="1535387" y="3604464"/>
              <a:ext cx="1097280" cy="770021"/>
            </a:xfrm>
            <a:prstGeom prst="rect">
              <a:avLst/>
            </a:pr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Vertex</a:t>
              </a:r>
              <a:b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Shading</a:t>
              </a:r>
            </a:p>
          </p:txBody>
        </p:sp>
        <p:sp>
          <p:nvSpPr>
            <p:cNvPr id="851" name="Rectangle 850">
              <a:extLst>
                <a:ext uri="{FF2B5EF4-FFF2-40B4-BE49-F238E27FC236}">
                  <a16:creationId xmlns:a16="http://schemas.microsoft.com/office/drawing/2014/main" id="{D6014C52-E2C5-466F-AD38-537BE4273E54}"/>
                </a:ext>
              </a:extLst>
            </p:cNvPr>
            <p:cNvSpPr/>
            <p:nvPr/>
          </p:nvSpPr>
          <p:spPr>
            <a:xfrm>
              <a:off x="3829977" y="3604464"/>
              <a:ext cx="1097280" cy="770021"/>
            </a:xfrm>
            <a:prstGeom prst="rect">
              <a:avLst/>
            </a:prstGeom>
            <a:gradFill rotWithShape="1">
              <a:gsLst>
                <a:gs pos="0">
                  <a:srgbClr val="4472C4"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Clipping/</a:t>
              </a:r>
              <a:b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Culling</a:t>
              </a:r>
            </a:p>
          </p:txBody>
        </p:sp>
        <p:sp>
          <p:nvSpPr>
            <p:cNvPr id="852" name="Rectangle 851">
              <a:extLst>
                <a:ext uri="{FF2B5EF4-FFF2-40B4-BE49-F238E27FC236}">
                  <a16:creationId xmlns:a16="http://schemas.microsoft.com/office/drawing/2014/main" id="{8357342A-9092-4E3C-9F34-2D9E4580D62F}"/>
                </a:ext>
              </a:extLst>
            </p:cNvPr>
            <p:cNvSpPr/>
            <p:nvPr/>
          </p:nvSpPr>
          <p:spPr>
            <a:xfrm>
              <a:off x="2682682" y="3604464"/>
              <a:ext cx="1097280" cy="770021"/>
            </a:xfrm>
            <a:prstGeom prst="rect">
              <a:avLst/>
            </a:prstGeom>
            <a:gradFill rotWithShape="1">
              <a:gsLst>
                <a:gs pos="0">
                  <a:srgbClr val="4472C4"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Primitive</a:t>
              </a:r>
              <a:b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Assembly</a:t>
              </a:r>
            </a:p>
          </p:txBody>
        </p:sp>
        <p:sp>
          <p:nvSpPr>
            <p:cNvPr id="853" name="Rectangle 852">
              <a:extLst>
                <a:ext uri="{FF2B5EF4-FFF2-40B4-BE49-F238E27FC236}">
                  <a16:creationId xmlns:a16="http://schemas.microsoft.com/office/drawing/2014/main" id="{D5119C78-5DBA-41D8-8937-59086FBDDBE8}"/>
                </a:ext>
              </a:extLst>
            </p:cNvPr>
            <p:cNvSpPr/>
            <p:nvPr/>
          </p:nvSpPr>
          <p:spPr>
            <a:xfrm>
              <a:off x="4977272" y="3604464"/>
              <a:ext cx="1097280" cy="770021"/>
            </a:xfrm>
            <a:prstGeom prst="rect">
              <a:avLst/>
            </a:prstGeom>
            <a:gradFill rotWithShape="1">
              <a:gsLst>
                <a:gs pos="0">
                  <a:srgbClr val="4472C4"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Triangle</a:t>
              </a:r>
              <a:b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Setup</a:t>
              </a:r>
            </a:p>
          </p:txBody>
        </p:sp>
        <p:cxnSp>
          <p:nvCxnSpPr>
            <p:cNvPr id="854" name="Straight Arrow Connector 853">
              <a:extLst>
                <a:ext uri="{FF2B5EF4-FFF2-40B4-BE49-F238E27FC236}">
                  <a16:creationId xmlns:a16="http://schemas.microsoft.com/office/drawing/2014/main" id="{4042095F-AC9E-4EFE-9ED2-3C79557A7D56}"/>
                </a:ext>
              </a:extLst>
            </p:cNvPr>
            <p:cNvCxnSpPr/>
            <p:nvPr/>
          </p:nvCxnSpPr>
          <p:spPr>
            <a:xfrm>
              <a:off x="10762283" y="4010961"/>
              <a:ext cx="1307326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55" name="TextBox 854">
              <a:extLst>
                <a:ext uri="{FF2B5EF4-FFF2-40B4-BE49-F238E27FC236}">
                  <a16:creationId xmlns:a16="http://schemas.microsoft.com/office/drawing/2014/main" id="{279DC106-D45C-4008-91EB-C2343B5E1C1D}"/>
                </a:ext>
              </a:extLst>
            </p:cNvPr>
            <p:cNvSpPr txBox="1"/>
            <p:nvPr/>
          </p:nvSpPr>
          <p:spPr>
            <a:xfrm>
              <a:off x="10805137" y="3673177"/>
              <a:ext cx="1236219" cy="363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Framebuffer</a:t>
              </a:r>
            </a:p>
          </p:txBody>
        </p:sp>
        <p:cxnSp>
          <p:nvCxnSpPr>
            <p:cNvPr id="856" name="Straight Arrow Connector 855">
              <a:extLst>
                <a:ext uri="{FF2B5EF4-FFF2-40B4-BE49-F238E27FC236}">
                  <a16:creationId xmlns:a16="http://schemas.microsoft.com/office/drawing/2014/main" id="{43462BE0-3DE5-4A06-8CA1-82D8B0E844FB}"/>
                </a:ext>
              </a:extLst>
            </p:cNvPr>
            <p:cNvCxnSpPr/>
            <p:nvPr/>
          </p:nvCxnSpPr>
          <p:spPr>
            <a:xfrm>
              <a:off x="6134899" y="4016360"/>
              <a:ext cx="1160828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57" name="Rectangle 856">
              <a:extLst>
                <a:ext uri="{FF2B5EF4-FFF2-40B4-BE49-F238E27FC236}">
                  <a16:creationId xmlns:a16="http://schemas.microsoft.com/office/drawing/2014/main" id="{977C712A-37FB-4441-82C2-EFB5622BE538}"/>
                </a:ext>
              </a:extLst>
            </p:cNvPr>
            <p:cNvSpPr/>
            <p:nvPr/>
          </p:nvSpPr>
          <p:spPr>
            <a:xfrm>
              <a:off x="2197746" y="3157571"/>
              <a:ext cx="2067149" cy="386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</a:rPr>
                <a:t>Geometry Processing</a:t>
              </a:r>
            </a:p>
          </p:txBody>
        </p:sp>
        <p:sp>
          <p:nvSpPr>
            <p:cNvPr id="858" name="Rectangle 857">
              <a:extLst>
                <a:ext uri="{FF2B5EF4-FFF2-40B4-BE49-F238E27FC236}">
                  <a16:creationId xmlns:a16="http://schemas.microsoft.com/office/drawing/2014/main" id="{9CCCAD71-888B-458C-A051-EFCCAE5AD1CA}"/>
                </a:ext>
              </a:extLst>
            </p:cNvPr>
            <p:cNvSpPr/>
            <p:nvPr/>
          </p:nvSpPr>
          <p:spPr>
            <a:xfrm>
              <a:off x="8359034" y="3176882"/>
              <a:ext cx="1375889" cy="386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</a:rPr>
                <a:t>Rasterization</a:t>
              </a:r>
            </a:p>
          </p:txBody>
        </p:sp>
        <p:sp>
          <p:nvSpPr>
            <p:cNvPr id="859" name="Rectangle 858">
              <a:extLst>
                <a:ext uri="{FF2B5EF4-FFF2-40B4-BE49-F238E27FC236}">
                  <a16:creationId xmlns:a16="http://schemas.microsoft.com/office/drawing/2014/main" id="{698A412B-9DF6-47D0-AECC-91DA6CEA487C}"/>
                </a:ext>
              </a:extLst>
            </p:cNvPr>
            <p:cNvSpPr/>
            <p:nvPr/>
          </p:nvSpPr>
          <p:spPr>
            <a:xfrm>
              <a:off x="3919108" y="4361095"/>
              <a:ext cx="1970090" cy="386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Primitive Processing</a:t>
              </a:r>
            </a:p>
          </p:txBody>
        </p:sp>
        <p:sp>
          <p:nvSpPr>
            <p:cNvPr id="860" name="Rectangle 859">
              <a:extLst>
                <a:ext uri="{FF2B5EF4-FFF2-40B4-BE49-F238E27FC236}">
                  <a16:creationId xmlns:a16="http://schemas.microsoft.com/office/drawing/2014/main" id="{FFC82304-42B0-4532-AAEA-A8D61D6300C3}"/>
                </a:ext>
              </a:extLst>
            </p:cNvPr>
            <p:cNvSpPr/>
            <p:nvPr/>
          </p:nvSpPr>
          <p:spPr>
            <a:xfrm>
              <a:off x="648586" y="4374485"/>
              <a:ext cx="1773601" cy="386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Vertex Processing</a:t>
              </a:r>
            </a:p>
          </p:txBody>
        </p:sp>
        <p:sp>
          <p:nvSpPr>
            <p:cNvPr id="861" name="Rectangle 860">
              <a:extLst>
                <a:ext uri="{FF2B5EF4-FFF2-40B4-BE49-F238E27FC236}">
                  <a16:creationId xmlns:a16="http://schemas.microsoft.com/office/drawing/2014/main" id="{38E0B77F-C21C-4B5F-9F6B-54448C438F80}"/>
                </a:ext>
              </a:extLst>
            </p:cNvPr>
            <p:cNvSpPr/>
            <p:nvPr/>
          </p:nvSpPr>
          <p:spPr>
            <a:xfrm>
              <a:off x="8628618" y="4358767"/>
              <a:ext cx="2026906" cy="386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Fragment Processing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31DAC1-CA14-4730-999A-EB07EF943B33}"/>
              </a:ext>
            </a:extLst>
          </p:cNvPr>
          <p:cNvSpPr/>
          <p:nvPr/>
        </p:nvSpPr>
        <p:spPr>
          <a:xfrm>
            <a:off x="1761319" y="3428999"/>
            <a:ext cx="1658149" cy="12561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8361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More and more things are done in Compute Mode</a:t>
            </a:r>
          </a:p>
          <a:p>
            <a:pPr lvl="1"/>
            <a:r>
              <a:rPr lang="en-US" dirty="0"/>
              <a:t>cannot leverage hardware vertex reuse</a:t>
            </a:r>
          </a:p>
          <a:p>
            <a:endParaRPr lang="en-US" dirty="0"/>
          </a:p>
          <a:p>
            <a:r>
              <a:rPr lang="en-US" dirty="0"/>
              <a:t>Just implement Vertex Caching!?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Scalability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not efficient to do in Software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11E99-A2CE-44D9-9922-28E2EFAA8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EE411-270E-4FB2-85C0-0C9B42EA5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</p:spTree>
    <p:extLst>
      <p:ext uri="{BB962C8B-B14F-4D97-AF65-F5344CB8AC3E}">
        <p14:creationId xmlns:p14="http://schemas.microsoft.com/office/powerpoint/2010/main" val="101090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Aspects of Vertex Reuse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Vertex Reuse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Scheduling of Vertex Processing to</a:t>
            </a:r>
          </a:p>
          <a:p>
            <a:r>
              <a:rPr lang="en-US" dirty="0"/>
              <a:t>exploit locality of vertex references</a:t>
            </a:r>
          </a:p>
          <a:p>
            <a:endParaRPr lang="en-US" dirty="0"/>
          </a:p>
          <a:p>
            <a:r>
              <a:rPr lang="en-US" dirty="0"/>
              <a:t>This work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Mesh Optimization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Reordering of the index stream to</a:t>
            </a:r>
          </a:p>
          <a:p>
            <a:r>
              <a:rPr lang="en-US" dirty="0"/>
              <a:t>maximize locality of vertex references</a:t>
            </a:r>
          </a:p>
          <a:p>
            <a:endParaRPr lang="en-US" dirty="0"/>
          </a:p>
          <a:p>
            <a:r>
              <a:rPr lang="en-US" dirty="0"/>
              <a:t>Most previous work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58BEBE-EBA6-4A13-B815-09A3232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634B17-687D-4EA9-BDE9-936366ED0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59035C-5088-4DB9-AFB4-D25174473B7B}"/>
              </a:ext>
            </a:extLst>
          </p:cNvPr>
          <p:cNvSpPr/>
          <p:nvPr/>
        </p:nvSpPr>
        <p:spPr>
          <a:xfrm>
            <a:off x="254977" y="1681163"/>
            <a:ext cx="4141178" cy="4350360"/>
          </a:xfrm>
          <a:prstGeom prst="roundRect">
            <a:avLst>
              <a:gd name="adj" fmla="val 1974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597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Vertex Reuse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ym typeface="Wingdings" panose="05000000000000000000" pitchFamily="2" charset="2"/>
                  </a:rPr>
                  <a:t>Need to divide input stream among processors</a:t>
                </a:r>
              </a:p>
              <a:p>
                <a:endParaRPr lang="en-US" dirty="0"/>
              </a:p>
              <a:p>
                <a:r>
                  <a:rPr lang="en-US" dirty="0"/>
                  <a:t>Basic Tradeoff:</a:t>
                </a:r>
              </a:p>
              <a:p>
                <a:pPr lvl="1"/>
                <a:endParaRPr lang="en-US" dirty="0"/>
              </a:p>
              <a:p>
                <a:pPr marL="0" indent="0" algn="ctr">
                  <a:buNone/>
                </a:pPr>
                <a:r>
                  <a:rPr lang="en-US" sz="3600" dirty="0"/>
                  <a:t>reuse potential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3600" dirty="0"/>
                  <a:t> parallelism</a:t>
                </a:r>
              </a:p>
              <a:p>
                <a:pPr lvl="1"/>
                <a:endParaRPr lang="en-US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3994" y="4919370"/>
            <a:ext cx="7576012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…,0,1,7,7,1,2,3,4,2,2,4,7,7,4,5,7,5,6</a:t>
            </a:r>
            <a:r>
              <a:rPr lang="de-AT" sz="2000" dirty="0">
                <a:latin typeface="Consolas" panose="020B0609020204030204" pitchFamily="49" charset="0"/>
              </a:rPr>
              <a:t>,7,6,0,6,0,8</a:t>
            </a:r>
            <a:r>
              <a:rPr lang="en-US" sz="2000" dirty="0">
                <a:latin typeface="Consolas" panose="020B0609020204030204" pitchFamily="49" charset="0"/>
              </a:rPr>
              <a:t>…</a:t>
            </a:r>
            <a:endParaRPr lang="de-AT" sz="2000" dirty="0">
              <a:latin typeface="Consolas" panose="020B0609020204030204" pitchFamily="49" charset="0"/>
            </a:endParaRPr>
          </a:p>
        </p:txBody>
      </p:sp>
      <p:sp>
        <p:nvSpPr>
          <p:cNvPr id="12" name="Right Brace 11"/>
          <p:cNvSpPr/>
          <p:nvPr/>
        </p:nvSpPr>
        <p:spPr>
          <a:xfrm rot="5400000">
            <a:off x="4572098" y="2151435"/>
            <a:ext cx="108000" cy="6515478"/>
          </a:xfrm>
          <a:prstGeom prst="rightBrace">
            <a:avLst>
              <a:gd name="adj1" fmla="val 106547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5400000">
            <a:off x="2070359" y="4656354"/>
            <a:ext cx="108000" cy="1512000"/>
          </a:xfrm>
          <a:prstGeom prst="rightBrace">
            <a:avLst>
              <a:gd name="adj1" fmla="val 106547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 rot="5400000">
            <a:off x="3738185" y="4656354"/>
            <a:ext cx="108000" cy="1512000"/>
          </a:xfrm>
          <a:prstGeom prst="rightBrace">
            <a:avLst>
              <a:gd name="adj1" fmla="val 106547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 rot="5400000">
            <a:off x="5406011" y="4656354"/>
            <a:ext cx="108000" cy="1512000"/>
          </a:xfrm>
          <a:prstGeom prst="rightBrace">
            <a:avLst>
              <a:gd name="adj1" fmla="val 106547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 rot="5400000">
            <a:off x="7073837" y="4656354"/>
            <a:ext cx="108000" cy="1512000"/>
          </a:xfrm>
          <a:prstGeom prst="rightBrace">
            <a:avLst>
              <a:gd name="adj1" fmla="val 106547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88795" y="5505898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0,1,2,7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56621" y="5505898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2,3,4,7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24447" y="5504352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4,5,6,7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92273" y="5501260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0,6,7,8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57348" y="5543581"/>
            <a:ext cx="2337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0,1,2,3,4,5,6,7,8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EBDF0-75EA-41F9-A492-078CCA424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874A3-C4BA-4BF4-B8C0-5295D1505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</p:spTree>
    <p:extLst>
      <p:ext uri="{BB962C8B-B14F-4D97-AF65-F5344CB8AC3E}">
        <p14:creationId xmlns:p14="http://schemas.microsoft.com/office/powerpoint/2010/main" val="4853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Blocks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D95824-AF13-45CB-942A-01977832F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Two components go into enabling Vertex Reuse: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Batching</a:t>
            </a:r>
            <a:r>
              <a:rPr lang="en-US" dirty="0"/>
              <a:t>: How do we divide the input stream?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Deduplication</a:t>
            </a:r>
            <a:r>
              <a:rPr lang="en-US" dirty="0"/>
              <a:t>: How do we identify duplicates?</a:t>
            </a:r>
            <a:endParaRPr lang="de-AT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8284D6-B224-4123-899A-45EDEBBB8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Kenzel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D9A5BD-8A5A-46B7-BE6D-E26B9A749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Vertex Reuse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3ED-77B3-4BD9-B56C-890E6702F2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6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C360A"/>
      </a:accent1>
      <a:accent2>
        <a:srgbClr val="43C9F5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PG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1026</Words>
  <Application>Microsoft Office PowerPoint</Application>
  <PresentationFormat>On-screen Show (4:3)</PresentationFormat>
  <Paragraphs>455</Paragraphs>
  <Slides>26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Cambria Math</vt:lpstr>
      <vt:lpstr>Consolas</vt:lpstr>
      <vt:lpstr>Corbel</vt:lpstr>
      <vt:lpstr>Segoe UI</vt:lpstr>
      <vt:lpstr>Segoe UI Black</vt:lpstr>
      <vt:lpstr>Segoe UI Light</vt:lpstr>
      <vt:lpstr>Symbol</vt:lpstr>
      <vt:lpstr>Wingdings</vt:lpstr>
      <vt:lpstr>Office Theme</vt:lpstr>
      <vt:lpstr>On-the-fly Vertex Reuse for Massively-Parallel Software Geometry Processing</vt:lpstr>
      <vt:lpstr>PowerPoint Presentation</vt:lpstr>
      <vt:lpstr>PowerPoint Presentation</vt:lpstr>
      <vt:lpstr>Vertex Cache</vt:lpstr>
      <vt:lpstr>Why?</vt:lpstr>
      <vt:lpstr>Motivation</vt:lpstr>
      <vt:lpstr>Aspects of Vertex Reuse</vt:lpstr>
      <vt:lpstr>Parallel Vertex Reuse</vt:lpstr>
      <vt:lpstr>Building Blocks</vt:lpstr>
      <vt:lpstr>Batching</vt:lpstr>
      <vt:lpstr>Deduplication</vt:lpstr>
      <vt:lpstr>Deduplication: Warp Voting</vt:lpstr>
      <vt:lpstr>Deduplication: Sorting</vt:lpstr>
      <vt:lpstr>Deduplication: Hashing</vt:lpstr>
      <vt:lpstr>Methods Overview</vt:lpstr>
      <vt:lpstr>Evaluation</vt:lpstr>
      <vt:lpstr>Results: Processing Time</vt:lpstr>
      <vt:lpstr>Results: Shading Rate</vt:lpstr>
      <vt:lpstr>Results: Shading Rate</vt:lpstr>
      <vt:lpstr>Results: Average Shading Rate</vt:lpstr>
      <vt:lpstr>Conclusion</vt:lpstr>
      <vt:lpstr>Future Directions</vt:lpstr>
      <vt:lpstr>PowerPoint Presentation</vt:lpstr>
      <vt:lpstr>Remember the Bunnies</vt:lpstr>
      <vt:lpstr>Results: Processing Time</vt:lpstr>
      <vt:lpstr>Results: ASR</vt:lpstr>
    </vt:vector>
  </TitlesOfParts>
  <Company>Graz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On-the-fly Vertex Reuse for Massively-Parallel Software Geometry Processing</dc:title>
  <dc:creator>Michael Kenzel</dc:creator>
  <cp:lastModifiedBy>Michael Kenzel</cp:lastModifiedBy>
  <cp:revision>204</cp:revision>
  <dcterms:created xsi:type="dcterms:W3CDTF">2018-08-02T09:38:36Z</dcterms:created>
  <dcterms:modified xsi:type="dcterms:W3CDTF">2018-08-11T20:33:13Z</dcterms:modified>
</cp:coreProperties>
</file>