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4.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5"/>
    <p:sldMasterId id="2147483680" r:id="rId6"/>
    <p:sldMasterId id="2147483696" r:id="rId7"/>
    <p:sldMasterId id="2147483753" r:id="rId8"/>
    <p:sldMasterId id="2147483895" r:id="rId9"/>
  </p:sldMasterIdLst>
  <p:notesMasterIdLst>
    <p:notesMasterId r:id="rId21"/>
  </p:notesMasterIdLst>
  <p:handoutMasterIdLst>
    <p:handoutMasterId r:id="rId22"/>
  </p:handoutMasterIdLst>
  <p:sldIdLst>
    <p:sldId id="1116" r:id="rId10"/>
    <p:sldId id="1244" r:id="rId11"/>
    <p:sldId id="640" r:id="rId12"/>
    <p:sldId id="633" r:id="rId13"/>
    <p:sldId id="632" r:id="rId14"/>
    <p:sldId id="634" r:id="rId15"/>
    <p:sldId id="637" r:id="rId16"/>
    <p:sldId id="635" r:id="rId17"/>
    <p:sldId id="636" r:id="rId18"/>
    <p:sldId id="639" r:id="rId19"/>
    <p:sldId id="64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gumanov, Arthur" initials="NA"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86868"/>
    <a:srgbClr val="545454"/>
    <a:srgbClr val="143C66"/>
    <a:srgbClr val="00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9" autoAdjust="0"/>
    <p:restoredTop sz="85848" autoAdjust="0"/>
  </p:normalViewPr>
  <p:slideViewPr>
    <p:cSldViewPr snapToGrid="0">
      <p:cViewPr varScale="1">
        <p:scale>
          <a:sx n="85" d="100"/>
          <a:sy n="85" d="100"/>
        </p:scale>
        <p:origin x="682"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qualcomm-my.sharepoint.com/personal/rramacha_qti_qualcomm_com/Documents/Customer%20Presentations/Conferences/hot3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qualcomm-my.sharepoint.com/personal/rramacha_qti_qualcomm_com/Documents/Customer%20Presentations/Conferences/hot3d.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rgbClr val="545454"/>
                </a:solidFill>
                <a:latin typeface="+mn-lt"/>
                <a:ea typeface="+mn-ea"/>
                <a:cs typeface="+mn-cs"/>
              </a:defRPr>
            </a:pPr>
            <a:r>
              <a:rPr lang="en-US">
                <a:solidFill>
                  <a:srgbClr val="545454"/>
                </a:solidFill>
              </a:rPr>
              <a:t>Performance [Gbps/pin]</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545454"/>
              </a:solidFill>
              <a:latin typeface="+mn-lt"/>
              <a:ea typeface="+mn-ea"/>
              <a:cs typeface="+mn-cs"/>
            </a:defRPr>
          </a:pPr>
          <a:endParaRPr lang="en-US"/>
        </a:p>
      </c:txPr>
    </c:title>
    <c:autoTitleDeleted val="0"/>
    <c:plotArea>
      <c:layout/>
      <c:scatterChart>
        <c:scatterStyle val="lineMarker"/>
        <c:varyColors val="0"/>
        <c:ser>
          <c:idx val="1"/>
          <c:order val="0"/>
          <c:tx>
            <c:v>GDDR</c:v>
          </c:tx>
          <c:spPr>
            <a:ln w="19050" cap="rnd">
              <a:noFill/>
              <a:round/>
            </a:ln>
            <a:effectLst/>
          </c:spPr>
          <c:marker>
            <c:symbol val="circle"/>
            <c:size val="5"/>
            <c:spPr>
              <a:solidFill>
                <a:schemeClr val="accent2"/>
              </a:solidFill>
              <a:ln w="9525">
                <a:solidFill>
                  <a:schemeClr val="bg1">
                    <a:lumMod val="95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3381-4101-ACE0-29D40E1CF12B}"/>
                </c:ext>
              </c:extLst>
            </c:dLbl>
            <c:dLbl>
              <c:idx val="1"/>
              <c:layout>
                <c:manualLayout>
                  <c:x val="-0.14166666666666666"/>
                  <c:y val="1.8518518518518517E-2"/>
                </c:manualLayout>
              </c:layout>
              <c:tx>
                <c:rich>
                  <a:bodyPr/>
                  <a:lstStyle/>
                  <a:p>
                    <a:fld id="{584FA0C9-38DE-4ADB-8DF7-DD2431046348}" type="CELLREF">
                      <a:rPr lang="en-US"/>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{584FA0C9-38DE-4ADB-8DF7-DD2431046348}</c15:txfldGUID>
                      <c15:f>[DDR_chart.xlsx]Sheet1!$B$29</c15:f>
                      <c15:dlblFieldTableCache>
                        <c:ptCount val="1"/>
                        <c:pt idx="0">
                          <c:v>GDDR5</c:v>
                        </c:pt>
                      </c15:dlblFieldTableCache>
                    </c15:dlblFTEntry>
                  </c15:dlblFieldTable>
                  <c15:showDataLabelsRange val="0"/>
                </c:ext>
                <c:ext xmlns:c16="http://schemas.microsoft.com/office/drawing/2014/chart" uri="{C3380CC4-5D6E-409C-BE32-E72D297353CC}">
                  <c16:uniqueId val="{00000001-3381-4101-ACE0-29D40E1CF12B}"/>
                </c:ext>
              </c:extLst>
            </c:dLbl>
            <c:dLbl>
              <c:idx val="3"/>
              <c:layout>
                <c:manualLayout>
                  <c:x val="-6.3888888888888884E-2"/>
                  <c:y val="-7.407407407407407E-2"/>
                </c:manualLayout>
              </c:layout>
              <c:tx>
                <c:rich>
                  <a:bodyPr/>
                  <a:lstStyle/>
                  <a:p>
                    <a:fld id="{875E9152-C300-4A94-A0AE-979D19162014}" type="CELLREF">
                      <a:rPr lang="en-US"/>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{875E9152-C300-4A94-A0AE-979D19162014}</c15:txfldGUID>
                      <c15:f>[DDR_chart.xlsx]Sheet1!$B$22</c15:f>
                      <c15:dlblFieldTableCache>
                        <c:ptCount val="1"/>
                        <c:pt idx="0">
                          <c:v>GDDR6</c:v>
                        </c:pt>
                      </c15:dlblFieldTableCache>
                    </c15:dlblFTEntry>
                  </c15:dlblFieldTable>
                  <c15:showDataLabelsRange val="0"/>
                </c:ext>
                <c:ext xmlns:c16="http://schemas.microsoft.com/office/drawing/2014/chart" uri="{C3380CC4-5D6E-409C-BE32-E72D297353CC}">
                  <c16:uniqueId val="{00000002-3381-4101-ACE0-29D40E1CF12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trendline>
            <c:spPr>
              <a:ln w="19050" cap="rnd">
                <a:solidFill>
                  <a:schemeClr val="accent2"/>
                </a:solidFill>
                <a:prstDash val="solid"/>
              </a:ln>
              <a:effectLst/>
            </c:spPr>
            <c:trendlineType val="linear"/>
            <c:dispRSqr val="0"/>
            <c:dispEq val="0"/>
          </c:trendline>
          <c:xVal>
            <c:numRef>
              <c:f>[DDR_chart.xlsx]Sheet1!$A$19:$A$23</c:f>
              <c:numCache>
                <c:formatCode>General</c:formatCode>
                <c:ptCount val="5"/>
                <c:pt idx="0">
                  <c:v>2015</c:v>
                </c:pt>
                <c:pt idx="1">
                  <c:v>2016</c:v>
                </c:pt>
                <c:pt idx="2">
                  <c:v>2017</c:v>
                </c:pt>
                <c:pt idx="3">
                  <c:v>2018</c:v>
                </c:pt>
                <c:pt idx="4">
                  <c:v>2019</c:v>
                </c:pt>
              </c:numCache>
            </c:numRef>
          </c:xVal>
          <c:yVal>
            <c:numRef>
              <c:f>[DDR_chart.xlsx]Sheet1!$C$19:$C$23</c:f>
              <c:numCache>
                <c:formatCode>General</c:formatCode>
                <c:ptCount val="5"/>
                <c:pt idx="0">
                  <c:v>7</c:v>
                </c:pt>
                <c:pt idx="1">
                  <c:v>10</c:v>
                </c:pt>
                <c:pt idx="3">
                  <c:v>14</c:v>
                </c:pt>
              </c:numCache>
            </c:numRef>
          </c:yVal>
          <c:smooth val="0"/>
          <c:extLst>
            <c:ext xmlns:c16="http://schemas.microsoft.com/office/drawing/2014/chart" uri="{C3380CC4-5D6E-409C-BE32-E72D297353CC}">
              <c16:uniqueId val="{00000004-3381-4101-ACE0-29D40E1CF12B}"/>
            </c:ext>
          </c:extLst>
        </c:ser>
        <c:ser>
          <c:idx val="2"/>
          <c:order val="1"/>
          <c:tx>
            <c:v>LPDDR</c:v>
          </c:tx>
          <c:spPr>
            <a:ln w="25400" cap="rnd">
              <a:noFill/>
              <a:round/>
            </a:ln>
            <a:effectLst/>
          </c:spPr>
          <c:marker>
            <c:symbol val="circle"/>
            <c:size val="5"/>
            <c:spPr>
              <a:solidFill>
                <a:schemeClr val="accent3"/>
              </a:solidFill>
              <a:ln w="9525">
                <a:solidFill>
                  <a:schemeClr val="bg1">
                    <a:lumMod val="95000"/>
                  </a:schemeClr>
                </a:solidFill>
              </a:ln>
              <a:effectLst/>
            </c:spPr>
          </c:marker>
          <c:dLbls>
            <c:dLbl>
              <c:idx val="0"/>
              <c:tx>
                <c:rich>
                  <a:bodyPr/>
                  <a:lstStyle/>
                  <a:p>
                    <a:fld id="{CFABE3F3-2BC0-4B35-826D-BA3C20841782}"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{CFABE3F3-2BC0-4B35-826D-BA3C20841782}</c15:txfldGUID>
                      <c15:f>[DDR_chart.xlsx]Sheet1!$D$19</c15:f>
                      <c15:dlblFieldTableCache>
                        <c:ptCount val="1"/>
                        <c:pt idx="0">
                          <c:v>LP4</c:v>
                        </c:pt>
                      </c15:dlblFieldTableCache>
                    </c15:dlblFTEntry>
                  </c15:dlblFieldTable>
                  <c15:showDataLabelsRange val="0"/>
                </c:ext>
                <c:ext xmlns:c16="http://schemas.microsoft.com/office/drawing/2014/chart" uri="{C3380CC4-5D6E-409C-BE32-E72D297353CC}">
                  <c16:uniqueId val="{00000005-3381-4101-ACE0-29D40E1CF12B}"/>
                </c:ext>
              </c:extLst>
            </c:dLbl>
            <c:dLbl>
              <c:idx val="1"/>
              <c:tx>
                <c:rich>
                  <a:bodyPr/>
                  <a:lstStyle/>
                  <a:p>
                    <a:fld id="{EC2EED22-593D-4851-8410-AE43E9E49838}"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{EC2EED22-593D-4851-8410-AE43E9E49838}</c15:txfldGUID>
                      <c15:f>[DDR_chart.xlsx]Sheet1!$D$20</c15:f>
                      <c15:dlblFieldTableCache>
                        <c:ptCount val="1"/>
                        <c:pt idx="0">
                          <c:v>LP4x</c:v>
                        </c:pt>
                      </c15:dlblFieldTableCache>
                    </c15:dlblFTEntry>
                  </c15:dlblFieldTable>
                  <c15:showDataLabelsRange val="0"/>
                </c:ext>
                <c:ext xmlns:c16="http://schemas.microsoft.com/office/drawing/2014/chart" uri="{C3380CC4-5D6E-409C-BE32-E72D297353CC}">
                  <c16:uniqueId val="{00000006-3381-4101-ACE0-29D40E1CF12B}"/>
                </c:ext>
              </c:extLst>
            </c:dLbl>
            <c:dLbl>
              <c:idx val="3"/>
              <c:tx>
                <c:rich>
                  <a:bodyPr/>
                  <a:lstStyle/>
                  <a:p>
                    <a:fld id="{258007AC-BFAC-4766-860E-7AC41049B908}"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{258007AC-BFAC-4766-860E-7AC41049B908}</c15:txfldGUID>
                      <c15:f>[DDR_chart.xlsx]Sheet1!$D$22</c15:f>
                      <c15:dlblFieldTableCache>
                        <c:ptCount val="1"/>
                        <c:pt idx="0">
                          <c:v>LP5</c:v>
                        </c:pt>
                      </c15:dlblFieldTableCache>
                    </c15:dlblFTEntry>
                  </c15:dlblFieldTable>
                  <c15:showDataLabelsRange val="0"/>
                </c:ext>
                <c:ext xmlns:c16="http://schemas.microsoft.com/office/drawing/2014/chart" uri="{C3380CC4-5D6E-409C-BE32-E72D297353CC}">
                  <c16:uniqueId val="{00000007-3381-4101-ACE0-29D40E1CF12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bg1">
                    <a:lumMod val="50000"/>
                  </a:schemeClr>
                </a:solidFill>
                <a:prstDash val="solid"/>
              </a:ln>
              <a:effectLst/>
            </c:spPr>
            <c:trendlineType val="poly"/>
            <c:order val="2"/>
            <c:dispRSqr val="0"/>
            <c:dispEq val="0"/>
          </c:trendline>
          <c:xVal>
            <c:numRef>
              <c:f>[DDR_chart.xlsx]Sheet1!$A$19:$A$23</c:f>
              <c:numCache>
                <c:formatCode>General</c:formatCode>
                <c:ptCount val="5"/>
                <c:pt idx="0">
                  <c:v>2015</c:v>
                </c:pt>
                <c:pt idx="1">
                  <c:v>2016</c:v>
                </c:pt>
                <c:pt idx="2">
                  <c:v>2017</c:v>
                </c:pt>
                <c:pt idx="3">
                  <c:v>2018</c:v>
                </c:pt>
                <c:pt idx="4">
                  <c:v>2019</c:v>
                </c:pt>
              </c:numCache>
            </c:numRef>
          </c:xVal>
          <c:yVal>
            <c:numRef>
              <c:f>[DDR_chart.xlsx]Sheet1!$E$19:$E$23</c:f>
              <c:numCache>
                <c:formatCode>General</c:formatCode>
                <c:ptCount val="5"/>
                <c:pt idx="0">
                  <c:v>3.25</c:v>
                </c:pt>
                <c:pt idx="1">
                  <c:v>4</c:v>
                </c:pt>
                <c:pt idx="3">
                  <c:v>6.5</c:v>
                </c:pt>
              </c:numCache>
            </c:numRef>
          </c:yVal>
          <c:smooth val="0"/>
          <c:extLst>
            <c:ext xmlns:c16="http://schemas.microsoft.com/office/drawing/2014/chart" uri="{C3380CC4-5D6E-409C-BE32-E72D297353CC}">
              <c16:uniqueId val="{00000009-3381-4101-ACE0-29D40E1CF12B}"/>
            </c:ext>
          </c:extLst>
        </c:ser>
        <c:ser>
          <c:idx val="0"/>
          <c:order val="2"/>
          <c:tx>
            <c:v>DDR</c:v>
          </c:tx>
          <c:spPr>
            <a:ln w="25400" cap="rnd">
              <a:noFill/>
              <a:round/>
            </a:ln>
            <a:effectLst/>
          </c:spPr>
          <c:marker>
            <c:symbol val="circle"/>
            <c:size val="5"/>
            <c:spPr>
              <a:solidFill>
                <a:schemeClr val="accent1"/>
              </a:solidFill>
              <a:ln w="9525">
                <a:solidFill>
                  <a:schemeClr val="bg1">
                    <a:lumMod val="95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A-3381-4101-ACE0-29D40E1CF12B}"/>
                </c:ext>
              </c:extLst>
            </c:dLbl>
            <c:dLbl>
              <c:idx val="1"/>
              <c:layout>
                <c:manualLayout>
                  <c:x val="-0.12116701385288216"/>
                  <c:y val="5.7536061806977942E-2"/>
                </c:manualLayout>
              </c:layout>
              <c:tx>
                <c:rich>
                  <a:bodyPr/>
                  <a:lstStyle/>
                  <a:p>
                    <a:fld id="{5947BD24-DB24-4770-B6D5-28AA17476597}" type="CELLREF">
                      <a:rPr lang="en-US"/>
                      <a:pPr/>
                      <a:t>[CELLREF]</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dlblFTEntry>
                      <c15:txfldGUID>{5947BD24-DB24-4770-B6D5-28AA17476597}</c15:txfldGUID>
                      <c15:f>[DDR_chart.xlsx]Sheet1!$F$20</c15:f>
                      <c15:dlblFieldTableCache>
                        <c:ptCount val="1"/>
                        <c:pt idx="0">
                          <c:v>DDR4</c:v>
                        </c:pt>
                      </c15:dlblFieldTableCache>
                    </c15:dlblFTEntry>
                  </c15:dlblFieldTable>
                  <c15:showDataLabelsRange val="0"/>
                </c:ext>
                <c:ext xmlns:c16="http://schemas.microsoft.com/office/drawing/2014/chart" uri="{C3380CC4-5D6E-409C-BE32-E72D297353CC}">
                  <c16:uniqueId val="{0000000B-3381-4101-ACE0-29D40E1CF12B}"/>
                </c:ext>
              </c:extLst>
            </c:dLbl>
            <c:dLbl>
              <c:idx val="3"/>
              <c:tx>
                <c:rich>
                  <a:bodyPr/>
                  <a:lstStyle/>
                  <a:p>
                    <a:fld id="{9493C5DD-7454-43C8-AABD-9B35037CFDF7}" type="CELLREF">
                      <a:rPr lang="en-US"/>
                      <a:pPr/>
                      <a:t>[CELLREF]</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dlblFTEntry>
                      <c15:txfldGUID>{9493C5DD-7454-43C8-AABD-9B35037CFDF7}</c15:txfldGUID>
                      <c15:f>[DDR_chart.xlsx]Sheet1!$F$22</c15:f>
                      <c15:dlblFieldTableCache>
                        <c:ptCount val="1"/>
                        <c:pt idx="0">
                          <c:v>DDR5</c:v>
                        </c:pt>
                      </c15:dlblFieldTableCache>
                    </c15:dlblFTEntry>
                  </c15:dlblFieldTable>
                  <c15:showDataLabelsRange val="0"/>
                </c:ext>
                <c:ext xmlns:c16="http://schemas.microsoft.com/office/drawing/2014/chart" uri="{C3380CC4-5D6E-409C-BE32-E72D297353CC}">
                  <c16:uniqueId val="{0000000C-3381-4101-ACE0-29D40E1CF12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trendline>
            <c:spPr>
              <a:ln w="19050" cap="rnd">
                <a:solidFill>
                  <a:schemeClr val="accent1"/>
                </a:solidFill>
                <a:prstDash val="solid"/>
              </a:ln>
              <a:effectLst/>
            </c:spPr>
            <c:trendlineType val="exp"/>
            <c:dispRSqr val="0"/>
            <c:dispEq val="0"/>
          </c:trendline>
          <c:xVal>
            <c:numRef>
              <c:f>[DDR_chart.xlsx]Sheet1!$A$19:$A$23</c:f>
              <c:numCache>
                <c:formatCode>General</c:formatCode>
                <c:ptCount val="5"/>
                <c:pt idx="0">
                  <c:v>2015</c:v>
                </c:pt>
                <c:pt idx="1">
                  <c:v>2016</c:v>
                </c:pt>
                <c:pt idx="2">
                  <c:v>2017</c:v>
                </c:pt>
                <c:pt idx="3">
                  <c:v>2018</c:v>
                </c:pt>
                <c:pt idx="4">
                  <c:v>2019</c:v>
                </c:pt>
              </c:numCache>
            </c:numRef>
          </c:xVal>
          <c:yVal>
            <c:numRef>
              <c:f>[DDR_chart.xlsx]Sheet1!$G$19:$G$23</c:f>
              <c:numCache>
                <c:formatCode>General</c:formatCode>
                <c:ptCount val="5"/>
                <c:pt idx="0">
                  <c:v>2.5</c:v>
                </c:pt>
                <c:pt idx="1">
                  <c:v>3</c:v>
                </c:pt>
                <c:pt idx="3">
                  <c:v>4</c:v>
                </c:pt>
              </c:numCache>
            </c:numRef>
          </c:yVal>
          <c:smooth val="0"/>
          <c:extLst>
            <c:ext xmlns:c16="http://schemas.microsoft.com/office/drawing/2014/chart" uri="{C3380CC4-5D6E-409C-BE32-E72D297353CC}">
              <c16:uniqueId val="{0000000E-3381-4101-ACE0-29D40E1CF12B}"/>
            </c:ext>
          </c:extLst>
        </c:ser>
        <c:dLbls>
          <c:showLegendKey val="0"/>
          <c:showVal val="0"/>
          <c:showCatName val="0"/>
          <c:showSerName val="0"/>
          <c:showPercent val="0"/>
          <c:showBubbleSize val="0"/>
        </c:dLbls>
        <c:axId val="428491264"/>
        <c:axId val="428491592"/>
      </c:scatterChart>
      <c:valAx>
        <c:axId val="428491264"/>
        <c:scaling>
          <c:orientation val="minMax"/>
          <c:max val="2020"/>
          <c:min val="2014"/>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8491592"/>
        <c:crosses val="autoZero"/>
        <c:crossBetween val="midCat"/>
        <c:majorUnit val="2"/>
        <c:minorUnit val="0.5"/>
      </c:valAx>
      <c:valAx>
        <c:axId val="428491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8491264"/>
        <c:crosses val="autoZero"/>
        <c:crossBetween val="midCat"/>
        <c:majorUnit val="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rgbClr val="686868"/>
                </a:solidFill>
                <a:latin typeface="+mn-lt"/>
                <a:ea typeface="+mn-ea"/>
                <a:cs typeface="+mn-cs"/>
              </a:defRPr>
            </a:pPr>
            <a:r>
              <a:rPr lang="en-US">
                <a:solidFill>
                  <a:srgbClr val="686868"/>
                </a:solidFill>
              </a:rPr>
              <a:t>Power Efficiency [mW/GBps]</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686868"/>
              </a:solidFill>
              <a:latin typeface="+mn-lt"/>
              <a:ea typeface="+mn-ea"/>
              <a:cs typeface="+mn-cs"/>
            </a:defRPr>
          </a:pPr>
          <a:endParaRPr lang="en-US"/>
        </a:p>
      </c:txPr>
    </c:title>
    <c:autoTitleDeleted val="0"/>
    <c:plotArea>
      <c:layout>
        <c:manualLayout>
          <c:layoutTarget val="inner"/>
          <c:xMode val="edge"/>
          <c:yMode val="edge"/>
          <c:x val="0.1433918416447944"/>
          <c:y val="0.10569480898221055"/>
          <c:w val="0.7796984361329834"/>
          <c:h val="0.76970618256051326"/>
        </c:manualLayout>
      </c:layout>
      <c:scatterChart>
        <c:scatterStyle val="lineMarker"/>
        <c:varyColors val="0"/>
        <c:ser>
          <c:idx val="1"/>
          <c:order val="0"/>
          <c:tx>
            <c:v>GDDR</c:v>
          </c:tx>
          <c:spPr>
            <a:ln w="25400" cap="rnd">
              <a:noFill/>
              <a:round/>
            </a:ln>
            <a:effectLst/>
          </c:spPr>
          <c:marker>
            <c:symbol val="circle"/>
            <c:size val="6"/>
            <c:spPr>
              <a:solidFill>
                <a:schemeClr val="accent2"/>
              </a:solidFill>
              <a:ln w="9525">
                <a:noFill/>
              </a:ln>
              <a:effectLst/>
            </c:spPr>
          </c:marker>
          <c:dLbls>
            <c:dLbl>
              <c:idx val="0"/>
              <c:tx>
                <c:rich>
                  <a:bodyPr/>
                  <a:lstStyle/>
                  <a:p>
                    <a:fld id="{2A3F70E9-4A39-4FD4-B4AE-4EE3958C9DC2}" type="CELLREF">
                      <a:rPr lang="en-US"/>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{2A3F70E9-4A39-4FD4-B4AE-4EE3958C9DC2}</c15:txfldGUID>
                      <c15:f>[DDR_chart.xlsx]Sheet1!$B$27</c15:f>
                      <c15:dlblFieldTableCache>
                        <c:ptCount val="1"/>
                        <c:pt idx="0">
                          <c:v>GDDR4</c:v>
                        </c:pt>
                      </c15:dlblFieldTableCache>
                    </c15:dlblFTEntry>
                  </c15:dlblFieldTable>
                  <c15:showDataLabelsRange val="0"/>
                </c:ext>
                <c:ext xmlns:c16="http://schemas.microsoft.com/office/drawing/2014/chart" uri="{C3380CC4-5D6E-409C-BE32-E72D297353CC}">
                  <c16:uniqueId val="{00000000-EEFD-4842-8657-6342C922C605}"/>
                </c:ext>
              </c:extLst>
            </c:dLbl>
            <c:dLbl>
              <c:idx val="2"/>
              <c:tx>
                <c:rich>
                  <a:bodyPr/>
                  <a:lstStyle/>
                  <a:p>
                    <a:fld id="{AA57431A-8094-4483-80C3-33381CCEAD75}" type="CELLREF">
                      <a:rPr lang="en-US"/>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{AA57431A-8094-4483-80C3-33381CCEAD75}</c15:txfldGUID>
                      <c15:f>[DDR_chart.xlsx]Sheet1!$B$29</c15:f>
                      <c15:dlblFieldTableCache>
                        <c:ptCount val="1"/>
                        <c:pt idx="0">
                          <c:v>GDDR5</c:v>
                        </c:pt>
                      </c15:dlblFieldTableCache>
                    </c15:dlblFTEntry>
                  </c15:dlblFieldTable>
                  <c15:showDataLabelsRange val="0"/>
                </c:ext>
                <c:ext xmlns:c16="http://schemas.microsoft.com/office/drawing/2014/chart" uri="{C3380CC4-5D6E-409C-BE32-E72D297353CC}">
                  <c16:uniqueId val="{00000001-EEFD-4842-8657-6342C922C605}"/>
                </c:ext>
              </c:extLst>
            </c:dLbl>
            <c:dLbl>
              <c:idx val="4"/>
              <c:layout>
                <c:manualLayout>
                  <c:x val="-8.9186165704150527E-3"/>
                  <c:y val="-3.6418810586498977E-2"/>
                </c:manualLayout>
              </c:layout>
              <c:tx>
                <c:rich>
                  <a:bodyPr/>
                  <a:lstStyle/>
                  <a:p>
                    <a:fld id="{F508C597-37A4-42A2-A16C-A1FA5024D1EF}" type="CELLREF">
                      <a:rPr lang="en-US"/>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{F508C597-37A4-42A2-A16C-A1FA5024D1EF}</c15:txfldGUID>
                      <c15:f>[DDR_chart.xlsx]Sheet1!$B$31</c15:f>
                      <c15:dlblFieldTableCache>
                        <c:ptCount val="1"/>
                        <c:pt idx="0">
                          <c:v>GDDR6</c:v>
                        </c:pt>
                      </c15:dlblFieldTableCache>
                    </c15:dlblFTEntry>
                  </c15:dlblFieldTable>
                  <c15:showDataLabelsRange val="0"/>
                </c:ext>
                <c:ext xmlns:c16="http://schemas.microsoft.com/office/drawing/2014/chart" uri="{C3380CC4-5D6E-409C-BE32-E72D297353CC}">
                  <c16:uniqueId val="{00000002-EEFD-4842-8657-6342C922C60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xVal>
            <c:numRef>
              <c:f>[DDR_chart.xlsx]Sheet1!$A$27:$A$32</c:f>
              <c:numCache>
                <c:formatCode>General</c:formatCode>
                <c:ptCount val="6"/>
                <c:pt idx="0">
                  <c:v>2015</c:v>
                </c:pt>
                <c:pt idx="1">
                  <c:v>2015.5</c:v>
                </c:pt>
                <c:pt idx="2">
                  <c:v>2016</c:v>
                </c:pt>
                <c:pt idx="3">
                  <c:v>2017</c:v>
                </c:pt>
                <c:pt idx="4">
                  <c:v>2018</c:v>
                </c:pt>
                <c:pt idx="5">
                  <c:v>2019</c:v>
                </c:pt>
              </c:numCache>
            </c:numRef>
          </c:xVal>
          <c:yVal>
            <c:numRef>
              <c:f>[DDR_chart.xlsx]Sheet1!$C$27:$C$32</c:f>
              <c:numCache>
                <c:formatCode>General</c:formatCode>
                <c:ptCount val="6"/>
                <c:pt idx="0" formatCode="0%">
                  <c:v>1</c:v>
                </c:pt>
                <c:pt idx="2" formatCode="0%">
                  <c:v>0.47</c:v>
                </c:pt>
                <c:pt idx="4" formatCode="0%">
                  <c:v>0.32</c:v>
                </c:pt>
              </c:numCache>
            </c:numRef>
          </c:yVal>
          <c:smooth val="0"/>
          <c:extLst>
            <c:ext xmlns:c16="http://schemas.microsoft.com/office/drawing/2014/chart" uri="{C3380CC4-5D6E-409C-BE32-E72D297353CC}">
              <c16:uniqueId val="{00000003-EEFD-4842-8657-6342C922C605}"/>
            </c:ext>
          </c:extLst>
        </c:ser>
        <c:ser>
          <c:idx val="2"/>
          <c:order val="1"/>
          <c:tx>
            <c:v>LPDDR</c:v>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0.13154500218722662"/>
                  <c:y val="1.3888888888888846E-2"/>
                </c:manualLayout>
              </c:layout>
              <c:tx>
                <c:rich>
                  <a:bodyPr/>
                  <a:lstStyle/>
                  <a:p>
                    <a:fld id="{AAF0DCE4-F2ED-47DD-8F03-E87B9138BDF0}" type="CELLREF">
                      <a:rPr lang="en-US"/>
                      <a:pPr/>
                      <a:t>[CELLREF]</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dlblFTEntry>
                      <c15:txfldGUID>{AAF0DCE4-F2ED-47DD-8F03-E87B9138BDF0}</c15:txfldGUID>
                      <c15:f>[DDR_chart.xlsx]Sheet1!$D$27</c15:f>
                      <c15:dlblFieldTableCache>
                        <c:ptCount val="1"/>
                        <c:pt idx="0">
                          <c:v>LP3</c:v>
                        </c:pt>
                      </c15:dlblFieldTableCache>
                    </c15:dlblFTEntry>
                  </c15:dlblFieldTable>
                  <c15:showDataLabelsRange val="0"/>
                </c:ext>
                <c:ext xmlns:c16="http://schemas.microsoft.com/office/drawing/2014/chart" uri="{C3380CC4-5D6E-409C-BE32-E72D297353CC}">
                  <c16:uniqueId val="{00000004-EEFD-4842-8657-6342C922C605}"/>
                </c:ext>
              </c:extLst>
            </c:dLbl>
            <c:dLbl>
              <c:idx val="1"/>
              <c:tx>
                <c:rich>
                  <a:bodyPr/>
                  <a:lstStyle/>
                  <a:p>
                    <a:fld id="{86B94EC3-2001-4DB7-B9F7-49686FA5902F}" type="CELLREF">
                      <a:rPr lang="en-US"/>
                      <a:pPr/>
                      <a:t>[CELLREF]</a:t>
                    </a:fld>
                    <a:endParaRPr lang="en-US"/>
                  </a:p>
                </c:rich>
              </c:tx>
              <c:dLblPos val="l"/>
              <c:showLegendKey val="0"/>
              <c:showVal val="1"/>
              <c:showCatName val="0"/>
              <c:showSerName val="0"/>
              <c:showPercent val="0"/>
              <c:showBubbleSize val="0"/>
              <c:extLst>
                <c:ext xmlns:c15="http://schemas.microsoft.com/office/drawing/2012/chart" uri="{CE6537A1-D6FC-4f65-9D91-7224C49458BB}">
                  <c15:dlblFieldTable>
                    <c15:dlblFTEntry>
                      <c15:txfldGUID>{86B94EC3-2001-4DB7-B9F7-49686FA5902F}</c15:txfldGUID>
                      <c15:f>[DDR_chart.xlsx]Sheet1!$D$28</c15:f>
                      <c15:dlblFieldTableCache>
                        <c:ptCount val="1"/>
                        <c:pt idx="0">
                          <c:v>LP4</c:v>
                        </c:pt>
                      </c15:dlblFieldTableCache>
                    </c15:dlblFTEntry>
                  </c15:dlblFieldTable>
                  <c15:showDataLabelsRange val="0"/>
                </c:ext>
                <c:ext xmlns:c16="http://schemas.microsoft.com/office/drawing/2014/chart" uri="{C3380CC4-5D6E-409C-BE32-E72D297353CC}">
                  <c16:uniqueId val="{00000005-EEFD-4842-8657-6342C922C605}"/>
                </c:ext>
              </c:extLst>
            </c:dLbl>
            <c:dLbl>
              <c:idx val="2"/>
              <c:tx>
                <c:rich>
                  <a:bodyPr/>
                  <a:lstStyle/>
                  <a:p>
                    <a:fld id="{56F33E44-CD13-49EB-BF89-DA4583E8DE50}" type="CELLREF">
                      <a:rPr lang="en-US"/>
                      <a:pPr/>
                      <a:t>[CELLREF]</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dlblFTEntry>
                      <c15:txfldGUID>{56F33E44-CD13-49EB-BF89-DA4583E8DE50}</c15:txfldGUID>
                      <c15:f>[DDR_chart.xlsx]Sheet1!$D$29</c15:f>
                      <c15:dlblFieldTableCache>
                        <c:ptCount val="1"/>
                        <c:pt idx="0">
                          <c:v>LP4x</c:v>
                        </c:pt>
                      </c15:dlblFieldTableCache>
                    </c15:dlblFTEntry>
                  </c15:dlblFieldTable>
                  <c15:showDataLabelsRange val="0"/>
                </c:ext>
                <c:ext xmlns:c16="http://schemas.microsoft.com/office/drawing/2014/chart" uri="{C3380CC4-5D6E-409C-BE32-E72D297353CC}">
                  <c16:uniqueId val="{00000006-EEFD-4842-8657-6342C922C605}"/>
                </c:ext>
              </c:extLst>
            </c:dLbl>
            <c:dLbl>
              <c:idx val="4"/>
              <c:tx>
                <c:rich>
                  <a:bodyPr/>
                  <a:lstStyle/>
                  <a:p>
                    <a:fld id="{63445C5B-7364-437D-8D43-1BF9A4119C03}" type="CELLREF">
                      <a:rPr lang="en-US"/>
                      <a:pPr/>
                      <a:t>[CELLREF]</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dlblFTEntry>
                      <c15:txfldGUID>{63445C5B-7364-437D-8D43-1BF9A4119C03}</c15:txfldGUID>
                      <c15:f>[DDR_chart.xlsx]Sheet1!$D$31</c15:f>
                      <c15:dlblFieldTableCache>
                        <c:ptCount val="1"/>
                        <c:pt idx="0">
                          <c:v>LP5</c:v>
                        </c:pt>
                      </c15:dlblFieldTableCache>
                    </c15:dlblFTEntry>
                  </c15:dlblFieldTable>
                  <c15:showDataLabelsRange val="0"/>
                </c:ext>
                <c:ext xmlns:c16="http://schemas.microsoft.com/office/drawing/2014/chart" uri="{C3380CC4-5D6E-409C-BE32-E72D297353CC}">
                  <c16:uniqueId val="{00000007-EEFD-4842-8657-6342C922C60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[DDR_chart.xlsx]Sheet1!$A$27:$A$32</c:f>
              <c:numCache>
                <c:formatCode>General</c:formatCode>
                <c:ptCount val="6"/>
                <c:pt idx="0">
                  <c:v>2015</c:v>
                </c:pt>
                <c:pt idx="1">
                  <c:v>2015.5</c:v>
                </c:pt>
                <c:pt idx="2">
                  <c:v>2016</c:v>
                </c:pt>
                <c:pt idx="3">
                  <c:v>2017</c:v>
                </c:pt>
                <c:pt idx="4">
                  <c:v>2018</c:v>
                </c:pt>
                <c:pt idx="5">
                  <c:v>2019</c:v>
                </c:pt>
              </c:numCache>
            </c:numRef>
          </c:xVal>
          <c:yVal>
            <c:numRef>
              <c:f>[DDR_chart.xlsx]Sheet1!$E$27:$E$32</c:f>
              <c:numCache>
                <c:formatCode>0%</c:formatCode>
                <c:ptCount val="6"/>
                <c:pt idx="0">
                  <c:v>0.8</c:v>
                </c:pt>
                <c:pt idx="1">
                  <c:v>0.5</c:v>
                </c:pt>
                <c:pt idx="2">
                  <c:v>0.4</c:v>
                </c:pt>
                <c:pt idx="4">
                  <c:v>0.25</c:v>
                </c:pt>
              </c:numCache>
            </c:numRef>
          </c:yVal>
          <c:smooth val="0"/>
          <c:extLst>
            <c:ext xmlns:c16="http://schemas.microsoft.com/office/drawing/2014/chart" uri="{C3380CC4-5D6E-409C-BE32-E72D297353CC}">
              <c16:uniqueId val="{00000008-EEFD-4842-8657-6342C922C605}"/>
            </c:ext>
          </c:extLst>
        </c:ser>
        <c:ser>
          <c:idx val="0"/>
          <c:order val="2"/>
          <c:tx>
            <c:v>DDR</c:v>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0.14697069116360456"/>
                  <c:y val="3.0379119276757072E-2"/>
                </c:manualLayout>
              </c:layout>
              <c:tx>
                <c:rich>
                  <a:bodyPr/>
                  <a:lstStyle/>
                  <a:p>
                    <a:fld id="{BAE56328-5CE9-4FC9-BF4D-DD13928DEAF0}" type="CELLREF">
                      <a:rPr lang="en-US"/>
                      <a:pPr/>
                      <a:t>[CELLREF]</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dlblFTEntry>
                      <c15:txfldGUID>{BAE56328-5CE9-4FC9-BF4D-DD13928DEAF0}</c15:txfldGUID>
                      <c15:f>[DDR_chart.xlsx]Sheet1!$F$27</c15:f>
                      <c15:dlblFieldTableCache>
                        <c:ptCount val="1"/>
                        <c:pt idx="0">
                          <c:v>DDR3</c:v>
                        </c:pt>
                      </c15:dlblFieldTableCache>
                    </c15:dlblFTEntry>
                  </c15:dlblFieldTable>
                  <c15:showDataLabelsRange val="0"/>
                </c:ext>
                <c:ext xmlns:c16="http://schemas.microsoft.com/office/drawing/2014/chart" uri="{C3380CC4-5D6E-409C-BE32-E72D297353CC}">
                  <c16:uniqueId val="{00000009-EEFD-4842-8657-6342C922C605}"/>
                </c:ext>
              </c:extLst>
            </c:dLbl>
            <c:dLbl>
              <c:idx val="2"/>
              <c:tx>
                <c:rich>
                  <a:bodyPr/>
                  <a:lstStyle/>
                  <a:p>
                    <a:fld id="{5971E4B1-D44F-4FC6-B44E-56EE77DAF0CB}"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{5971E4B1-D44F-4FC6-B44E-56EE77DAF0CB}</c15:txfldGUID>
                      <c15:f>[DDR_chart.xlsx]Sheet1!$F$29</c15:f>
                      <c15:dlblFieldTableCache>
                        <c:ptCount val="1"/>
                        <c:pt idx="0">
                          <c:v>DDR4</c:v>
                        </c:pt>
                      </c15:dlblFieldTableCache>
                    </c15:dlblFTEntry>
                  </c15:dlblFieldTable>
                  <c15:showDataLabelsRange val="0"/>
                </c:ext>
                <c:ext xmlns:c16="http://schemas.microsoft.com/office/drawing/2014/chart" uri="{C3380CC4-5D6E-409C-BE32-E72D297353CC}">
                  <c16:uniqueId val="{0000000A-EEFD-4842-8657-6342C922C605}"/>
                </c:ext>
              </c:extLst>
            </c:dLbl>
            <c:dLbl>
              <c:idx val="4"/>
              <c:tx>
                <c:rich>
                  <a:bodyPr/>
                  <a:lstStyle/>
                  <a:p>
                    <a:fld id="{DC31AF75-37DE-4496-84F8-45854AB14C5B}"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{DC31AF75-37DE-4496-84F8-45854AB14C5B}</c15:txfldGUID>
                      <c15:f>[DDR_chart.xlsx]Sheet1!$F$31</c15:f>
                      <c15:dlblFieldTableCache>
                        <c:ptCount val="1"/>
                        <c:pt idx="0">
                          <c:v>DDR5</c:v>
                        </c:pt>
                      </c15:dlblFieldTableCache>
                    </c15:dlblFTEntry>
                  </c15:dlblFieldTable>
                  <c15:showDataLabelsRange val="0"/>
                </c:ext>
                <c:ext xmlns:c16="http://schemas.microsoft.com/office/drawing/2014/chart" uri="{C3380CC4-5D6E-409C-BE32-E72D297353CC}">
                  <c16:uniqueId val="{0000000B-EEFD-4842-8657-6342C922C60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xVal>
            <c:numRef>
              <c:f>[DDR_chart.xlsx]Sheet1!$A$27:$A$32</c:f>
              <c:numCache>
                <c:formatCode>General</c:formatCode>
                <c:ptCount val="6"/>
                <c:pt idx="0">
                  <c:v>2015</c:v>
                </c:pt>
                <c:pt idx="1">
                  <c:v>2015.5</c:v>
                </c:pt>
                <c:pt idx="2">
                  <c:v>2016</c:v>
                </c:pt>
                <c:pt idx="3">
                  <c:v>2017</c:v>
                </c:pt>
                <c:pt idx="4">
                  <c:v>2018</c:v>
                </c:pt>
                <c:pt idx="5">
                  <c:v>2019</c:v>
                </c:pt>
              </c:numCache>
            </c:numRef>
          </c:xVal>
          <c:yVal>
            <c:numRef>
              <c:f>[DDR_chart.xlsx]Sheet1!$G$27:$G$32</c:f>
              <c:numCache>
                <c:formatCode>General</c:formatCode>
                <c:ptCount val="6"/>
                <c:pt idx="0" formatCode="0%">
                  <c:v>0.98</c:v>
                </c:pt>
                <c:pt idx="2" formatCode="0%">
                  <c:v>0.62</c:v>
                </c:pt>
                <c:pt idx="4" formatCode="0%">
                  <c:v>0.46</c:v>
                </c:pt>
              </c:numCache>
            </c:numRef>
          </c:yVal>
          <c:smooth val="0"/>
          <c:extLst>
            <c:ext xmlns:c16="http://schemas.microsoft.com/office/drawing/2014/chart" uri="{C3380CC4-5D6E-409C-BE32-E72D297353CC}">
              <c16:uniqueId val="{0000000C-EEFD-4842-8657-6342C922C605}"/>
            </c:ext>
          </c:extLst>
        </c:ser>
        <c:dLbls>
          <c:showLegendKey val="0"/>
          <c:showVal val="0"/>
          <c:showCatName val="0"/>
          <c:showSerName val="0"/>
          <c:showPercent val="0"/>
          <c:showBubbleSize val="0"/>
        </c:dLbls>
        <c:axId val="428491264"/>
        <c:axId val="428491592"/>
      </c:scatterChart>
      <c:valAx>
        <c:axId val="428491264"/>
        <c:scaling>
          <c:orientation val="minMax"/>
          <c:max val="2020"/>
          <c:min val="2014"/>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8491592"/>
        <c:crosses val="autoZero"/>
        <c:crossBetween val="midCat"/>
        <c:majorUnit val="2"/>
        <c:minorUnit val="0.5"/>
      </c:valAx>
      <c:valAx>
        <c:axId val="428491592"/>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8491264"/>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normalizeH="0" baseline="0">
                <a:solidFill>
                  <a:schemeClr val="dk1">
                    <a:lumMod val="50000"/>
                    <a:lumOff val="50000"/>
                  </a:schemeClr>
                </a:solidFill>
                <a:latin typeface="+mj-lt"/>
                <a:ea typeface="+mj-ea"/>
                <a:cs typeface="+mj-cs"/>
              </a:defRPr>
            </a:pPr>
            <a:r>
              <a:rPr lang="en-US" sz="2000" b="0"/>
              <a:t>Game Power distribution on Snapdragon SoC</a:t>
            </a:r>
          </a:p>
        </c:rich>
      </c:tx>
      <c:overlay val="0"/>
      <c:spPr>
        <a:noFill/>
        <a:ln>
          <a:noFill/>
        </a:ln>
        <a:effectLst/>
      </c:spPr>
      <c:txPr>
        <a:bodyPr rot="0" spcFirstLastPara="1" vertOverflow="ellipsis" vert="horz" wrap="square" anchor="ctr" anchorCtr="1"/>
        <a:lstStyle/>
        <a:p>
          <a:pPr>
            <a:defRPr sz="2000" b="0"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cat>
            <c:strRef>
              <c:f>Sheet1!$A$2:$A$5</c:f>
              <c:strCache>
                <c:ptCount val="4"/>
                <c:pt idx="0">
                  <c:v>CPU</c:v>
                </c:pt>
                <c:pt idx="1">
                  <c:v>GPU</c:v>
                </c:pt>
                <c:pt idx="2">
                  <c:v>Memory</c:v>
                </c:pt>
                <c:pt idx="3">
                  <c:v>PMIC</c:v>
                </c:pt>
              </c:strCache>
            </c:strRef>
          </c:cat>
          <c:val>
            <c:numRef>
              <c:f>Sheet1!$B$2:$B$5</c:f>
            </c:numRef>
          </c:val>
          <c:extLst>
            <c:ext xmlns:c16="http://schemas.microsoft.com/office/drawing/2014/chart" uri="{C3380CC4-5D6E-409C-BE32-E72D297353CC}">
              <c16:uniqueId val="{00000000-D316-4E28-A496-7F4BCDDF7B0E}"/>
            </c:ext>
          </c:extLst>
        </c:ser>
        <c:ser>
          <c:idx val="1"/>
          <c:order val="1"/>
          <c:dPt>
            <c:idx val="0"/>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2-D316-4E28-A496-7F4BCDDF7B0E}"/>
              </c:ext>
            </c:extLst>
          </c:dPt>
          <c:dPt>
            <c:idx val="1"/>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4-D316-4E28-A496-7F4BCDDF7B0E}"/>
              </c:ext>
            </c:extLst>
          </c:dPt>
          <c:dPt>
            <c:idx val="2"/>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6-D316-4E28-A496-7F4BCDDF7B0E}"/>
              </c:ext>
            </c:extLst>
          </c:dPt>
          <c:dPt>
            <c:idx val="3"/>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8-D316-4E28-A496-7F4BCDDF7B0E}"/>
              </c:ext>
            </c:extLst>
          </c:dPt>
          <c:dLbls>
            <c:dLbl>
              <c:idx val="0"/>
              <c:layout>
                <c:manualLayout>
                  <c:x val="-0.13772044788497761"/>
                  <c:y val="0.138730493147057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16-4E28-A496-7F4BCDDF7B0E}"/>
                </c:ext>
              </c:extLst>
            </c:dLbl>
            <c:dLbl>
              <c:idx val="1"/>
              <c:layout>
                <c:manualLayout>
                  <c:x val="-0.25843157502739011"/>
                  <c:y val="-8.3191247268129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16-4E28-A496-7F4BCDDF7B0E}"/>
                </c:ext>
              </c:extLst>
            </c:dLbl>
            <c:dLbl>
              <c:idx val="2"/>
              <c:layout>
                <c:manualLayout>
                  <c:x val="0.20692552221164795"/>
                  <c:y val="-0.148150770488311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16-4E28-A496-7F4BCDDF7B0E}"/>
                </c:ext>
              </c:extLst>
            </c:dLbl>
            <c:dLbl>
              <c:idx val="3"/>
              <c:layout>
                <c:manualLayout>
                  <c:x val="0.15626737182404826"/>
                  <c:y val="0.118890059348035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16-4E28-A496-7F4BCDDF7B0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CPU</c:v>
                </c:pt>
                <c:pt idx="1">
                  <c:v>GPU</c:v>
                </c:pt>
                <c:pt idx="2">
                  <c:v>Memory</c:v>
                </c:pt>
                <c:pt idx="3">
                  <c:v>PMIC</c:v>
                </c:pt>
              </c:strCache>
            </c:strRef>
          </c:cat>
          <c:val>
            <c:numRef>
              <c:f>Sheet1!$C$2:$C$5</c:f>
              <c:numCache>
                <c:formatCode>0.00</c:formatCode>
                <c:ptCount val="4"/>
                <c:pt idx="0">
                  <c:v>0.16707859614434009</c:v>
                </c:pt>
                <c:pt idx="1">
                  <c:v>0.32476520019772614</c:v>
                </c:pt>
                <c:pt idx="2">
                  <c:v>0.30252100840336132</c:v>
                </c:pt>
                <c:pt idx="3">
                  <c:v>0.20563519525457241</c:v>
                </c:pt>
              </c:numCache>
            </c:numRef>
          </c:val>
          <c:extLst>
            <c:ext xmlns:c16="http://schemas.microsoft.com/office/drawing/2014/chart" uri="{C3380CC4-5D6E-409C-BE32-E72D297353CC}">
              <c16:uniqueId val="{00000009-D316-4E28-A496-7F4BCDDF7B0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0" normalizeH="0" baseline="0">
                <a:solidFill>
                  <a:schemeClr val="dk1">
                    <a:lumMod val="50000"/>
                    <a:lumOff val="50000"/>
                  </a:schemeClr>
                </a:solidFill>
                <a:latin typeface="+mj-lt"/>
                <a:ea typeface="+mj-ea"/>
                <a:cs typeface="+mj-cs"/>
              </a:defRPr>
            </a:pPr>
            <a:r>
              <a:rPr lang="en-US" sz="1800" b="0"/>
              <a:t>Direct vs. Binning: </a:t>
            </a:r>
          </a:p>
          <a:p>
            <a:pPr>
              <a:defRPr sz="1800" b="0"/>
            </a:pPr>
            <a:r>
              <a:rPr lang="en-US" sz="1800" b="0"/>
              <a:t>Power consumption</a:t>
            </a:r>
          </a:p>
        </c:rich>
      </c:tx>
      <c:layout>
        <c:manualLayout>
          <c:xMode val="edge"/>
          <c:yMode val="edge"/>
          <c:x val="0.282685047954776"/>
          <c:y val="3.2966073497589489E-2"/>
        </c:manualLayout>
      </c:layout>
      <c:overlay val="0"/>
      <c:spPr>
        <a:noFill/>
        <a:ln>
          <a:noFill/>
        </a:ln>
        <a:effectLst/>
      </c:spPr>
      <c:txPr>
        <a:bodyPr rot="0" spcFirstLastPara="1" vertOverflow="ellipsis" vert="horz" wrap="square" anchor="ctr" anchorCtr="1"/>
        <a:lstStyle/>
        <a:p>
          <a:pPr>
            <a:defRPr sz="1800" b="0"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Sheet2!$A$7:$B$7</c:f>
              <c:strCache>
                <c:ptCount val="2"/>
                <c:pt idx="0">
                  <c:v>Direct</c:v>
                </c:pt>
                <c:pt idx="1">
                  <c:v>Binning</c:v>
                </c:pt>
              </c:strCache>
            </c:strRef>
          </c:cat>
          <c:val>
            <c:numRef>
              <c:f>Sheet2!$A$8:$B$8</c:f>
              <c:numCache>
                <c:formatCode>0.00</c:formatCode>
                <c:ptCount val="2"/>
                <c:pt idx="0" formatCode="General">
                  <c:v>1</c:v>
                </c:pt>
                <c:pt idx="1">
                  <c:v>0.8001368925393566</c:v>
                </c:pt>
              </c:numCache>
            </c:numRef>
          </c:val>
          <c:extLst>
            <c:ext xmlns:c16="http://schemas.microsoft.com/office/drawing/2014/chart" uri="{C3380CC4-5D6E-409C-BE32-E72D297353CC}">
              <c16:uniqueId val="{00000000-D87D-4497-A8F5-C6A19C772D98}"/>
            </c:ext>
          </c:extLst>
        </c:ser>
        <c:dLbls>
          <c:dLblPos val="inEnd"/>
          <c:showLegendKey val="0"/>
          <c:showVal val="1"/>
          <c:showCatName val="0"/>
          <c:showSerName val="0"/>
          <c:showPercent val="0"/>
          <c:showBubbleSize val="0"/>
        </c:dLbls>
        <c:gapWidth val="267"/>
        <c:overlap val="-43"/>
        <c:axId val="574390040"/>
        <c:axId val="574390368"/>
      </c:barChart>
      <c:catAx>
        <c:axId val="57439004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574390368"/>
        <c:crosses val="autoZero"/>
        <c:auto val="1"/>
        <c:lblAlgn val="ctr"/>
        <c:lblOffset val="100"/>
        <c:noMultiLvlLbl val="0"/>
      </c:catAx>
      <c:valAx>
        <c:axId val="57439036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n-US" b="0"/>
                  <a:t>System Power (SoC+DDR+PMIC)</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7439004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0" normalizeH="0" baseline="0">
                <a:solidFill>
                  <a:schemeClr val="dk1">
                    <a:lumMod val="50000"/>
                    <a:lumOff val="50000"/>
                  </a:schemeClr>
                </a:solidFill>
                <a:latin typeface="+mj-lt"/>
                <a:ea typeface="+mj-ea"/>
                <a:cs typeface="+mj-cs"/>
              </a:defRPr>
            </a:pPr>
            <a:r>
              <a:rPr lang="en-US" sz="1800" b="0"/>
              <a:t>Graphics Performance and Power efficiency on detachable laptop (5W TDP)</a:t>
            </a:r>
          </a:p>
        </c:rich>
      </c:tx>
      <c:overlay val="0"/>
      <c:spPr>
        <a:noFill/>
        <a:ln>
          <a:noFill/>
        </a:ln>
        <a:effectLst/>
      </c:spPr>
      <c:txPr>
        <a:bodyPr rot="0" spcFirstLastPara="1" vertOverflow="ellipsis" vert="horz" wrap="square" anchor="ctr" anchorCtr="1"/>
        <a:lstStyle/>
        <a:p>
          <a:pPr>
            <a:defRPr sz="1800" b="0"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Sheet1!$A$2</c:f>
              <c:strCache>
                <c:ptCount val="1"/>
                <c:pt idx="0">
                  <c:v>Snapdragon Laptop</c:v>
                </c:pt>
              </c:strCache>
            </c:strRef>
          </c:tx>
          <c:spPr>
            <a:solidFill>
              <a:schemeClr val="accent1"/>
            </a:solidFill>
            <a:ln>
              <a:noFill/>
            </a:ln>
            <a:effectLst/>
          </c:spPr>
          <c:invertIfNegative val="0"/>
          <c:cat>
            <c:strRef>
              <c:f>Sheet1!$B$1:$C$1</c:f>
              <c:strCache>
                <c:ptCount val="2"/>
                <c:pt idx="0">
                  <c:v>Performance</c:v>
                </c:pt>
                <c:pt idx="1">
                  <c:v>Power efficiency</c:v>
                </c:pt>
              </c:strCache>
            </c:strRef>
          </c:cat>
          <c:val>
            <c:numRef>
              <c:f>Sheet1!$B$2:$C$2</c:f>
              <c:numCache>
                <c:formatCode>0.00</c:formatCode>
                <c:ptCount val="2"/>
                <c:pt idx="0">
                  <c:v>0.68027210884353739</c:v>
                </c:pt>
                <c:pt idx="1">
                  <c:v>2.3809523809523809</c:v>
                </c:pt>
              </c:numCache>
            </c:numRef>
          </c:val>
          <c:extLst>
            <c:ext xmlns:c16="http://schemas.microsoft.com/office/drawing/2014/chart" uri="{C3380CC4-5D6E-409C-BE32-E72D297353CC}">
              <c16:uniqueId val="{00000000-5585-42AA-8E44-3D1B0051E4E8}"/>
            </c:ext>
          </c:extLst>
        </c:ser>
        <c:ser>
          <c:idx val="1"/>
          <c:order val="1"/>
          <c:tx>
            <c:strRef>
              <c:f>Sheet1!$A$3</c:f>
              <c:strCache>
                <c:ptCount val="1"/>
                <c:pt idx="0">
                  <c:v>Traditional Laptop</c:v>
                </c:pt>
              </c:strCache>
            </c:strRef>
          </c:tx>
          <c:spPr>
            <a:solidFill>
              <a:schemeClr val="accent2"/>
            </a:solidFill>
            <a:ln>
              <a:noFill/>
            </a:ln>
            <a:effectLst/>
          </c:spPr>
          <c:invertIfNegative val="0"/>
          <c:cat>
            <c:strRef>
              <c:f>Sheet1!$B$1:$C$1</c:f>
              <c:strCache>
                <c:ptCount val="2"/>
                <c:pt idx="0">
                  <c:v>Performance</c:v>
                </c:pt>
                <c:pt idx="1">
                  <c:v>Power efficiency</c:v>
                </c:pt>
              </c:strCache>
            </c:strRef>
          </c:cat>
          <c:val>
            <c:numRef>
              <c:f>Sheet1!$B$3:$C$3</c:f>
              <c:numCache>
                <c:formatCode>0.00</c:formatCode>
                <c:ptCount val="2"/>
                <c:pt idx="0">
                  <c:v>1</c:v>
                </c:pt>
                <c:pt idx="1">
                  <c:v>1</c:v>
                </c:pt>
              </c:numCache>
            </c:numRef>
          </c:val>
          <c:extLst>
            <c:ext xmlns:c16="http://schemas.microsoft.com/office/drawing/2014/chart" uri="{C3380CC4-5D6E-409C-BE32-E72D297353CC}">
              <c16:uniqueId val="{00000001-5585-42AA-8E44-3D1B0051E4E8}"/>
            </c:ext>
          </c:extLst>
        </c:ser>
        <c:dLbls>
          <c:showLegendKey val="0"/>
          <c:showVal val="0"/>
          <c:showCatName val="0"/>
          <c:showSerName val="0"/>
          <c:showPercent val="0"/>
          <c:showBubbleSize val="0"/>
        </c:dLbls>
        <c:gapWidth val="267"/>
        <c:overlap val="-43"/>
        <c:axId val="569355888"/>
        <c:axId val="569349000"/>
      </c:barChart>
      <c:catAx>
        <c:axId val="56935588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569349000"/>
        <c:crosses val="autoZero"/>
        <c:auto val="1"/>
        <c:lblAlgn val="ctr"/>
        <c:lblOffset val="100"/>
        <c:noMultiLvlLbl val="0"/>
      </c:catAx>
      <c:valAx>
        <c:axId val="56934900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n-US" b="0"/>
                  <a:t>Normalized to Traditional Laptop</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6935588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0.2724</cdr:x>
      <cdr:y>0.19242</cdr:y>
    </cdr:from>
    <cdr:to>
      <cdr:x>0.92765</cdr:x>
      <cdr:y>0.60033</cdr:y>
    </cdr:to>
    <cdr:sp macro="" textlink="">
      <cdr:nvSpPr>
        <cdr:cNvPr id="6" name="Freeform: Shape 5">
          <a:extLst xmlns:a="http://schemas.openxmlformats.org/drawingml/2006/main">
            <a:ext uri="{FF2B5EF4-FFF2-40B4-BE49-F238E27FC236}">
              <a16:creationId xmlns:a16="http://schemas.microsoft.com/office/drawing/2014/main" id="{C6997B51-EBA0-409A-80D7-9F748EE07860}"/>
            </a:ext>
          </a:extLst>
        </cdr:cNvPr>
        <cdr:cNvSpPr/>
      </cdr:nvSpPr>
      <cdr:spPr>
        <a:xfrm xmlns:a="http://schemas.openxmlformats.org/drawingml/2006/main">
          <a:off x="996344" y="527836"/>
          <a:ext cx="2396613" cy="1118983"/>
        </a:xfrm>
        <a:custGeom xmlns:a="http://schemas.openxmlformats.org/drawingml/2006/main">
          <a:avLst/>
          <a:gdLst>
            <a:gd name="connsiteX0" fmla="*/ 0 w 2933700"/>
            <a:gd name="connsiteY0" fmla="*/ 0 h 1250950"/>
            <a:gd name="connsiteX1" fmla="*/ 590550 w 2933700"/>
            <a:gd name="connsiteY1" fmla="*/ 768350 h 1250950"/>
            <a:gd name="connsiteX2" fmla="*/ 1790700 w 2933700"/>
            <a:gd name="connsiteY2" fmla="*/ 1130300 h 1250950"/>
            <a:gd name="connsiteX3" fmla="*/ 2933700 w 2933700"/>
            <a:gd name="connsiteY3" fmla="*/ 1250950 h 1250950"/>
          </a:gdLst>
          <a:ahLst/>
          <a:cxnLst>
            <a:cxn ang="0">
              <a:pos x="connsiteX0" y="connsiteY0"/>
            </a:cxn>
            <a:cxn ang="0">
              <a:pos x="connsiteX1" y="connsiteY1"/>
            </a:cxn>
            <a:cxn ang="0">
              <a:pos x="connsiteX2" y="connsiteY2"/>
            </a:cxn>
            <a:cxn ang="0">
              <a:pos x="connsiteX3" y="connsiteY3"/>
            </a:cxn>
          </a:cxnLst>
          <a:rect l="l" t="t" r="r" b="b"/>
          <a:pathLst>
            <a:path w="2933700" h="1250950">
              <a:moveTo>
                <a:pt x="0" y="0"/>
              </a:moveTo>
              <a:cubicBezTo>
                <a:pt x="146050" y="289983"/>
                <a:pt x="292100" y="579967"/>
                <a:pt x="590550" y="768350"/>
              </a:cubicBezTo>
              <a:cubicBezTo>
                <a:pt x="889000" y="956733"/>
                <a:pt x="1400175" y="1049867"/>
                <a:pt x="1790700" y="1130300"/>
              </a:cubicBezTo>
              <a:cubicBezTo>
                <a:pt x="2181225" y="1210733"/>
                <a:pt x="2557462" y="1230841"/>
                <a:pt x="2933700" y="1250950"/>
              </a:cubicBezTo>
            </a:path>
          </a:pathLst>
        </a:custGeom>
        <a:noFill xmlns:a="http://schemas.openxmlformats.org/drawingml/2006/main"/>
        <a:ln xmlns:a="http://schemas.openxmlformats.org/drawingml/2006/main" w="1905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0.27052</cdr:x>
      <cdr:y>0.17158</cdr:y>
    </cdr:from>
    <cdr:to>
      <cdr:x>0.92563</cdr:x>
      <cdr:y>0.67091</cdr:y>
    </cdr:to>
    <cdr:sp macro="" textlink="">
      <cdr:nvSpPr>
        <cdr:cNvPr id="7" name="Freeform: Shape 6">
          <a:extLst xmlns:a="http://schemas.openxmlformats.org/drawingml/2006/main">
            <a:ext uri="{FF2B5EF4-FFF2-40B4-BE49-F238E27FC236}">
              <a16:creationId xmlns:a16="http://schemas.microsoft.com/office/drawing/2014/main" id="{3E115765-84CA-4DEA-A5A6-9BB6EBD0B347}"/>
            </a:ext>
          </a:extLst>
        </cdr:cNvPr>
        <cdr:cNvSpPr/>
      </cdr:nvSpPr>
      <cdr:spPr>
        <a:xfrm xmlns:a="http://schemas.openxmlformats.org/drawingml/2006/main">
          <a:off x="989438" y="470682"/>
          <a:ext cx="2396145" cy="1369760"/>
        </a:xfrm>
        <a:custGeom xmlns:a="http://schemas.openxmlformats.org/drawingml/2006/main">
          <a:avLst/>
          <a:gdLst>
            <a:gd name="connsiteX0" fmla="*/ 0 w 2933700"/>
            <a:gd name="connsiteY0" fmla="*/ 0 h 1520631"/>
            <a:gd name="connsiteX1" fmla="*/ 596900 w 2933700"/>
            <a:gd name="connsiteY1" fmla="*/ 1149350 h 1520631"/>
            <a:gd name="connsiteX2" fmla="*/ 1784350 w 2933700"/>
            <a:gd name="connsiteY2" fmla="*/ 1466850 h 1520631"/>
            <a:gd name="connsiteX3" fmla="*/ 2933700 w 2933700"/>
            <a:gd name="connsiteY3" fmla="*/ 1517650 h 1520631"/>
          </a:gdLst>
          <a:ahLst/>
          <a:cxnLst>
            <a:cxn ang="0">
              <a:pos x="connsiteX0" y="connsiteY0"/>
            </a:cxn>
            <a:cxn ang="0">
              <a:pos x="connsiteX1" y="connsiteY1"/>
            </a:cxn>
            <a:cxn ang="0">
              <a:pos x="connsiteX2" y="connsiteY2"/>
            </a:cxn>
            <a:cxn ang="0">
              <a:pos x="connsiteX3" y="connsiteY3"/>
            </a:cxn>
          </a:cxnLst>
          <a:rect l="l" t="t" r="r" b="b"/>
          <a:pathLst>
            <a:path w="2933700" h="1520631">
              <a:moveTo>
                <a:pt x="0" y="0"/>
              </a:moveTo>
              <a:cubicBezTo>
                <a:pt x="149754" y="452437"/>
                <a:pt x="299508" y="904875"/>
                <a:pt x="596900" y="1149350"/>
              </a:cubicBezTo>
              <a:cubicBezTo>
                <a:pt x="894292" y="1393825"/>
                <a:pt x="1394883" y="1405467"/>
                <a:pt x="1784350" y="1466850"/>
              </a:cubicBezTo>
              <a:cubicBezTo>
                <a:pt x="2173817" y="1528233"/>
                <a:pt x="2553758" y="1522941"/>
                <a:pt x="2933700" y="1517650"/>
              </a:cubicBezTo>
            </a:path>
          </a:pathLst>
        </a:custGeom>
        <a:noFill xmlns:a="http://schemas.openxmlformats.org/drawingml/2006/main"/>
        <a:ln xmlns:a="http://schemas.openxmlformats.org/drawingml/2006/main" w="19050">
          <a:solidFill>
            <a:srgbClr val="EABB1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0.2724</cdr:x>
      <cdr:y>0.32951</cdr:y>
    </cdr:from>
    <cdr:to>
      <cdr:x>0.92563</cdr:x>
      <cdr:y>0.73543</cdr:y>
    </cdr:to>
    <cdr:sp macro="" textlink="">
      <cdr:nvSpPr>
        <cdr:cNvPr id="12" name="Freeform: Shape 11">
          <a:extLst xmlns:a="http://schemas.openxmlformats.org/drawingml/2006/main">
            <a:ext uri="{FF2B5EF4-FFF2-40B4-BE49-F238E27FC236}">
              <a16:creationId xmlns:a16="http://schemas.microsoft.com/office/drawing/2014/main" id="{BFB50A02-FD2F-44EF-8A35-D2B9743412B7}"/>
            </a:ext>
          </a:extLst>
        </cdr:cNvPr>
        <cdr:cNvSpPr/>
      </cdr:nvSpPr>
      <cdr:spPr>
        <a:xfrm xmlns:a="http://schemas.openxmlformats.org/drawingml/2006/main">
          <a:off x="996344" y="903921"/>
          <a:ext cx="2389239" cy="1113502"/>
        </a:xfrm>
        <a:custGeom xmlns:a="http://schemas.openxmlformats.org/drawingml/2006/main">
          <a:avLst/>
          <a:gdLst>
            <a:gd name="connsiteX0" fmla="*/ 0 w 2800350"/>
            <a:gd name="connsiteY0" fmla="*/ 0 h 1270000"/>
            <a:gd name="connsiteX1" fmla="*/ 596900 w 2800350"/>
            <a:gd name="connsiteY1" fmla="*/ 863600 h 1270000"/>
            <a:gd name="connsiteX2" fmla="*/ 1790700 w 2800350"/>
            <a:gd name="connsiteY2" fmla="*/ 1187450 h 1270000"/>
            <a:gd name="connsiteX3" fmla="*/ 2800350 w 280035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2800350" h="1270000">
              <a:moveTo>
                <a:pt x="0" y="0"/>
              </a:moveTo>
              <a:cubicBezTo>
                <a:pt x="149225" y="332846"/>
                <a:pt x="298450" y="665692"/>
                <a:pt x="596900" y="863600"/>
              </a:cubicBezTo>
              <a:cubicBezTo>
                <a:pt x="895350" y="1061508"/>
                <a:pt x="1423458" y="1119717"/>
                <a:pt x="1790700" y="1187450"/>
              </a:cubicBezTo>
              <a:cubicBezTo>
                <a:pt x="2157942" y="1255183"/>
                <a:pt x="2479146" y="1262591"/>
                <a:pt x="2800350" y="1270000"/>
              </a:cubicBezTo>
            </a:path>
          </a:pathLst>
        </a:custGeom>
        <a:noFill xmlns:a="http://schemas.openxmlformats.org/drawingml/2006/main"/>
        <a:ln xmlns:a="http://schemas.openxmlformats.org/drawingml/2006/main" w="19050">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Qualcomm Office Regular" panose="020B0503030202060203"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E9E8AA-BEAA-4368-A125-1C7420A81610}" type="datetimeFigureOut">
              <a:rPr lang="en-US" smtClean="0">
                <a:latin typeface="Qualcomm Office Regular" panose="020B0503030202060203" pitchFamily="34" charset="0"/>
              </a:rPr>
              <a:t>7/7/2019</a:t>
            </a:fld>
            <a:endParaRPr lang="en-US" dirty="0">
              <a:latin typeface="Qualcomm Office Regular" panose="020B0503030202060203"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Qualcomm Office Regular" panose="020B0503030202060203" pitchFamily="34" charset="0"/>
              </a:rPr>
              <a:t>Qualcomm Technologies, Inc.</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660152-BB8F-49B3-8F72-3CF763DBFA9E}" type="slidenum">
              <a:rPr lang="en-US" smtClean="0">
                <a:latin typeface="Qualcomm Office Regular" panose="020B0503030202060203" pitchFamily="34" charset="0"/>
              </a:rPr>
              <a:t>‹#›</a:t>
            </a:fld>
            <a:endParaRPr lang="en-US" dirty="0">
              <a:latin typeface="Qualcomm Office Regular" panose="020B0503030202060203" pitchFamily="34" charset="0"/>
            </a:endParaRPr>
          </a:p>
        </p:txBody>
      </p:sp>
    </p:spTree>
    <p:extLst>
      <p:ext uri="{BB962C8B-B14F-4D97-AF65-F5344CB8AC3E}">
        <p14:creationId xmlns:p14="http://schemas.microsoft.com/office/powerpoint/2010/main" val="42179942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Qualcomm Office Regular" panose="020B050303020206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Qualcomm Office Regular" panose="020B0503030202060203" pitchFamily="34" charset="0"/>
              </a:defRPr>
            </a:lvl1pPr>
          </a:lstStyle>
          <a:p>
            <a:fld id="{535A2E7F-CFAA-4A6D-95D6-0AB520656B8D}" type="datetimeFigureOut">
              <a:rPr lang="en-US" smtClean="0"/>
              <a:pPr/>
              <a:t>7/7/2019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Qualcomm Office Regular" panose="020B0503030202060203" pitchFamily="34" charset="0"/>
              </a:defRPr>
            </a:lvl1pPr>
          </a:lstStyle>
          <a:p>
            <a:r>
              <a:rPr lang="en-US" dirty="0"/>
              <a:t>Qualcomm Technologies, Inc.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Qualcomm Office Regular" panose="020B0503030202060203" pitchFamily="34" charset="0"/>
              </a:defRPr>
            </a:lvl1pPr>
          </a:lstStyle>
          <a:p>
            <a:fld id="{BA72DE84-53E6-4A15-B2E3-13D2185F4527}" type="slidenum">
              <a:rPr lang="en-US" smtClean="0"/>
              <a:pPr/>
              <a:t>‹#›</a:t>
            </a:fld>
            <a:endParaRPr lang="en-US" dirty="0"/>
          </a:p>
        </p:txBody>
      </p:sp>
    </p:spTree>
    <p:extLst>
      <p:ext uri="{BB962C8B-B14F-4D97-AF65-F5344CB8AC3E}">
        <p14:creationId xmlns:p14="http://schemas.microsoft.com/office/powerpoint/2010/main" val="34490255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Qualcomm Office Regular" panose="020B0503030202060203" pitchFamily="34" charset="0"/>
        <a:ea typeface="+mn-ea"/>
        <a:cs typeface="+mn-cs"/>
      </a:defRPr>
    </a:lvl1pPr>
    <a:lvl2pPr marL="457200" algn="l" defTabSz="914400" rtl="0" eaLnBrk="1" latinLnBrk="0" hangingPunct="1">
      <a:defRPr sz="1200" kern="1200">
        <a:solidFill>
          <a:schemeClr val="tx1"/>
        </a:solidFill>
        <a:latin typeface="Qualcomm Office Regular" panose="020B0503030202060203" pitchFamily="34" charset="0"/>
        <a:ea typeface="+mn-ea"/>
        <a:cs typeface="+mn-cs"/>
      </a:defRPr>
    </a:lvl2pPr>
    <a:lvl3pPr marL="914400" algn="l" defTabSz="914400" rtl="0" eaLnBrk="1" latinLnBrk="0" hangingPunct="1">
      <a:defRPr sz="1200" kern="1200">
        <a:solidFill>
          <a:schemeClr val="tx1"/>
        </a:solidFill>
        <a:latin typeface="Qualcomm Office Regular" panose="020B0503030202060203" pitchFamily="34" charset="0"/>
        <a:ea typeface="+mn-ea"/>
        <a:cs typeface="+mn-cs"/>
      </a:defRPr>
    </a:lvl3pPr>
    <a:lvl4pPr marL="1371600" algn="l" defTabSz="914400" rtl="0" eaLnBrk="1" latinLnBrk="0" hangingPunct="1">
      <a:defRPr sz="1200" kern="1200">
        <a:solidFill>
          <a:schemeClr val="tx1"/>
        </a:solidFill>
        <a:latin typeface="Qualcomm Office Regular" panose="020B0503030202060203" pitchFamily="34" charset="0"/>
        <a:ea typeface="+mn-ea"/>
        <a:cs typeface="+mn-cs"/>
      </a:defRPr>
    </a:lvl4pPr>
    <a:lvl5pPr marL="1828800" algn="l" defTabSz="914400" rtl="0" eaLnBrk="1" latinLnBrk="0" hangingPunct="1">
      <a:defRPr sz="1200" kern="1200">
        <a:solidFill>
          <a:schemeClr val="tx1"/>
        </a:solidFill>
        <a:latin typeface="Qualcomm Office Regular" panose="020B050303020206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5BB0B3-964C-4CDE-9D3D-0BF955B8C425}" type="slidenum">
              <a:rPr lang="en-US" smtClean="0"/>
              <a:pPr/>
              <a:t>1</a:t>
            </a:fld>
            <a:endParaRPr lang="en-US" dirty="0"/>
          </a:p>
        </p:txBody>
      </p:sp>
      <p:sp>
        <p:nvSpPr>
          <p:cNvPr id="6" name="Slide Image Placeholder 5">
            <a:extLst>
              <a:ext uri="{FF2B5EF4-FFF2-40B4-BE49-F238E27FC236}">
                <a16:creationId xmlns:a16="http://schemas.microsoft.com/office/drawing/2014/main" id="{659FEF80-577E-463D-9B2B-5911423DF878}"/>
              </a:ext>
            </a:extLst>
          </p:cNvPr>
          <p:cNvSpPr>
            <a:spLocks noGrp="1" noRot="1" noChangeAspect="1"/>
          </p:cNvSpPr>
          <p:nvPr>
            <p:ph type="sldImg"/>
          </p:nvPr>
        </p:nvSpPr>
        <p:spPr>
          <a:xfrm>
            <a:off x="946150" y="555625"/>
            <a:ext cx="4964113" cy="2792413"/>
          </a:xfrm>
        </p:spPr>
      </p:sp>
      <p:sp>
        <p:nvSpPr>
          <p:cNvPr id="7" name="Notes Placeholder 6">
            <a:extLst>
              <a:ext uri="{FF2B5EF4-FFF2-40B4-BE49-F238E27FC236}">
                <a16:creationId xmlns:a16="http://schemas.microsoft.com/office/drawing/2014/main" id="{34CBE358-5253-4FA0-8251-660F2DE1C87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706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have chips in  7nm with plans for 5nm – but the perf/watt benefits are diminishing with each generation.</a:t>
            </a:r>
          </a:p>
          <a:p>
            <a:endParaRPr lang="en-US" dirty="0"/>
          </a:p>
          <a:p>
            <a:r>
              <a:rPr lang="en-US" dirty="0"/>
              <a:t>Going absolute lowest voltage is tricky – and depends on accurate tools.    If we go too low  -- slowing down the clock doesn’t compensate as the transistor simply doesn’t work</a:t>
            </a:r>
            <a:r>
              <a:rPr lang="en-US"/>
              <a:t>.  </a:t>
            </a:r>
            <a:endParaRPr lang="en-US" dirty="0"/>
          </a:p>
        </p:txBody>
      </p:sp>
      <p:sp>
        <p:nvSpPr>
          <p:cNvPr id="4" name="Footer Placeholder 3"/>
          <p:cNvSpPr>
            <a:spLocks noGrp="1"/>
          </p:cNvSpPr>
          <p:nvPr>
            <p:ph type="ftr" sz="quarter" idx="4"/>
          </p:nvPr>
        </p:nvSpPr>
        <p:spPr/>
        <p:txBody>
          <a:bodyPr/>
          <a:lstStyle/>
          <a:p>
            <a:r>
              <a:rPr lang="en-US"/>
              <a:t>Qualcomm Technologies, Inc.</a:t>
            </a:r>
            <a:endParaRPr lang="en-US" dirty="0"/>
          </a:p>
        </p:txBody>
      </p:sp>
      <p:sp>
        <p:nvSpPr>
          <p:cNvPr id="5" name="Slide Number Placeholder 4"/>
          <p:cNvSpPr>
            <a:spLocks noGrp="1"/>
          </p:cNvSpPr>
          <p:nvPr>
            <p:ph type="sldNum" sz="quarter" idx="5"/>
          </p:nvPr>
        </p:nvSpPr>
        <p:spPr/>
        <p:txBody>
          <a:bodyPr/>
          <a:lstStyle/>
          <a:p>
            <a:fld id="{BA72DE84-53E6-4A15-B2E3-13D2185F4527}" type="slidenum">
              <a:rPr lang="en-US" smtClean="0"/>
              <a:pPr/>
              <a:t>10</a:t>
            </a:fld>
            <a:endParaRPr lang="en-US" dirty="0"/>
          </a:p>
        </p:txBody>
      </p:sp>
    </p:spTree>
    <p:extLst>
      <p:ext uri="{BB962C8B-B14F-4D97-AF65-F5344CB8AC3E}">
        <p14:creationId xmlns:p14="http://schemas.microsoft.com/office/powerpoint/2010/main" val="37209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Convince you that mobile GPUs are real GPUs and that they have a significant perf/watt advantage over laptop and desktop parts.</a:t>
            </a:r>
          </a:p>
        </p:txBody>
      </p:sp>
      <p:sp>
        <p:nvSpPr>
          <p:cNvPr id="4" name="Footer Placeholder 3"/>
          <p:cNvSpPr>
            <a:spLocks noGrp="1"/>
          </p:cNvSpPr>
          <p:nvPr>
            <p:ph type="ftr" sz="quarter" idx="4"/>
          </p:nvPr>
        </p:nvSpPr>
        <p:spPr/>
        <p:txBody>
          <a:bodyPr/>
          <a:lstStyle/>
          <a:p>
            <a:r>
              <a:rPr lang="en-US"/>
              <a:t>Qualcomm Technologies, Inc.</a:t>
            </a:r>
            <a:endParaRPr lang="en-US" dirty="0"/>
          </a:p>
        </p:txBody>
      </p:sp>
      <p:sp>
        <p:nvSpPr>
          <p:cNvPr id="5" name="Slide Number Placeholder 4"/>
          <p:cNvSpPr>
            <a:spLocks noGrp="1"/>
          </p:cNvSpPr>
          <p:nvPr>
            <p:ph type="sldNum" sz="quarter" idx="5"/>
          </p:nvPr>
        </p:nvSpPr>
        <p:spPr/>
        <p:txBody>
          <a:bodyPr/>
          <a:lstStyle/>
          <a:p>
            <a:fld id="{BA72DE84-53E6-4A15-B2E3-13D2185F4527}" type="slidenum">
              <a:rPr lang="en-US" smtClean="0"/>
              <a:pPr/>
              <a:t>2</a:t>
            </a:fld>
            <a:endParaRPr lang="en-US" dirty="0"/>
          </a:p>
        </p:txBody>
      </p:sp>
    </p:spTree>
    <p:extLst>
      <p:ext uri="{BB962C8B-B14F-4D97-AF65-F5344CB8AC3E}">
        <p14:creationId xmlns:p14="http://schemas.microsoft.com/office/powerpoint/2010/main" val="63311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Bandwidth roughly 20x – while capacity is more competitive.   Bandwidth made up later. </a:t>
            </a:r>
          </a:p>
          <a:p>
            <a:endParaRPr lang="en-US" dirty="0"/>
          </a:p>
          <a:p>
            <a:r>
              <a:rPr lang="en-US" dirty="0"/>
              <a:t>LP DDR has lower bandwidth but more power efficient   especially compared to DDR ‘system memory’ alternatives</a:t>
            </a:r>
          </a:p>
        </p:txBody>
      </p:sp>
      <p:sp>
        <p:nvSpPr>
          <p:cNvPr id="4" name="Footer Placeholder 3"/>
          <p:cNvSpPr>
            <a:spLocks noGrp="1"/>
          </p:cNvSpPr>
          <p:nvPr>
            <p:ph type="ftr" sz="quarter" idx="4"/>
          </p:nvPr>
        </p:nvSpPr>
        <p:spPr/>
        <p:txBody>
          <a:bodyPr/>
          <a:lstStyle/>
          <a:p>
            <a:r>
              <a:rPr lang="en-US"/>
              <a:t>Qualcomm Technologies, Inc.</a:t>
            </a:r>
            <a:endParaRPr lang="en-US" dirty="0"/>
          </a:p>
        </p:txBody>
      </p:sp>
      <p:sp>
        <p:nvSpPr>
          <p:cNvPr id="5" name="Slide Number Placeholder 4"/>
          <p:cNvSpPr>
            <a:spLocks noGrp="1"/>
          </p:cNvSpPr>
          <p:nvPr>
            <p:ph type="sldNum" sz="quarter" idx="5"/>
          </p:nvPr>
        </p:nvSpPr>
        <p:spPr/>
        <p:txBody>
          <a:bodyPr/>
          <a:lstStyle/>
          <a:p>
            <a:fld id="{BA72DE84-53E6-4A15-B2E3-13D2185F4527}" type="slidenum">
              <a:rPr lang="en-US" smtClean="0"/>
              <a:pPr/>
              <a:t>3</a:t>
            </a:fld>
            <a:endParaRPr lang="en-US" dirty="0"/>
          </a:p>
        </p:txBody>
      </p:sp>
    </p:spTree>
    <p:extLst>
      <p:ext uri="{BB962C8B-B14F-4D97-AF65-F5344CB8AC3E}">
        <p14:creationId xmlns:p14="http://schemas.microsoft.com/office/powerpoint/2010/main" val="107951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comparable numbers  -- even better for FP16.    These are real Gigaflops (Shader code).   No isolated Interpolator or Addressing Unit.   IEEE compliant.</a:t>
            </a:r>
          </a:p>
        </p:txBody>
      </p:sp>
      <p:sp>
        <p:nvSpPr>
          <p:cNvPr id="4" name="Footer Placeholder 3"/>
          <p:cNvSpPr>
            <a:spLocks noGrp="1"/>
          </p:cNvSpPr>
          <p:nvPr>
            <p:ph type="ftr" sz="quarter" idx="4"/>
          </p:nvPr>
        </p:nvSpPr>
        <p:spPr/>
        <p:txBody>
          <a:bodyPr/>
          <a:lstStyle/>
          <a:p>
            <a:r>
              <a:rPr lang="en-US"/>
              <a:t>Qualcomm Technologies, Inc.</a:t>
            </a:r>
            <a:endParaRPr lang="en-US" dirty="0"/>
          </a:p>
        </p:txBody>
      </p:sp>
      <p:sp>
        <p:nvSpPr>
          <p:cNvPr id="5" name="Slide Number Placeholder 4"/>
          <p:cNvSpPr>
            <a:spLocks noGrp="1"/>
          </p:cNvSpPr>
          <p:nvPr>
            <p:ph type="sldNum" sz="quarter" idx="5"/>
          </p:nvPr>
        </p:nvSpPr>
        <p:spPr/>
        <p:txBody>
          <a:bodyPr/>
          <a:lstStyle/>
          <a:p>
            <a:fld id="{BA72DE84-53E6-4A15-B2E3-13D2185F4527}" type="slidenum">
              <a:rPr lang="en-US" smtClean="0"/>
              <a:pPr/>
              <a:t>4</a:t>
            </a:fld>
            <a:endParaRPr lang="en-US" dirty="0"/>
          </a:p>
        </p:txBody>
      </p:sp>
    </p:spTree>
    <p:extLst>
      <p:ext uri="{BB962C8B-B14F-4D97-AF65-F5344CB8AC3E}">
        <p14:creationId xmlns:p14="http://schemas.microsoft.com/office/powerpoint/2010/main" val="217004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Memory is a large consumer despite caching,   compression and LP-DDR usage.</a:t>
            </a:r>
          </a:p>
        </p:txBody>
      </p:sp>
      <p:sp>
        <p:nvSpPr>
          <p:cNvPr id="4" name="Footer Placeholder 3"/>
          <p:cNvSpPr>
            <a:spLocks noGrp="1"/>
          </p:cNvSpPr>
          <p:nvPr>
            <p:ph type="ftr" sz="quarter" idx="4"/>
          </p:nvPr>
        </p:nvSpPr>
        <p:spPr/>
        <p:txBody>
          <a:bodyPr/>
          <a:lstStyle/>
          <a:p>
            <a:r>
              <a:rPr lang="en-US"/>
              <a:t>Qualcomm Technologies, Inc.</a:t>
            </a:r>
            <a:endParaRPr lang="en-US" dirty="0"/>
          </a:p>
        </p:txBody>
      </p:sp>
      <p:sp>
        <p:nvSpPr>
          <p:cNvPr id="5" name="Slide Number Placeholder 4"/>
          <p:cNvSpPr>
            <a:spLocks noGrp="1"/>
          </p:cNvSpPr>
          <p:nvPr>
            <p:ph type="sldNum" sz="quarter" idx="5"/>
          </p:nvPr>
        </p:nvSpPr>
        <p:spPr/>
        <p:txBody>
          <a:bodyPr/>
          <a:lstStyle/>
          <a:p>
            <a:fld id="{BA72DE84-53E6-4A15-B2E3-13D2185F4527}" type="slidenum">
              <a:rPr lang="en-US" smtClean="0"/>
              <a:pPr/>
              <a:t>5</a:t>
            </a:fld>
            <a:endParaRPr lang="en-US" dirty="0"/>
          </a:p>
        </p:txBody>
      </p:sp>
    </p:spTree>
    <p:extLst>
      <p:ext uri="{BB962C8B-B14F-4D97-AF65-F5344CB8AC3E}">
        <p14:creationId xmlns:p14="http://schemas.microsoft.com/office/powerpoint/2010/main" val="11586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mobile architectures do it a little differently – by doing the complete Vertex Shading during the binning pass and saving out the transformed Vertex.    This is a tradeoff of VS cycles vs additional memory bandwidth/complexity.</a:t>
            </a:r>
          </a:p>
          <a:p>
            <a:endParaRPr lang="en-US" dirty="0"/>
          </a:p>
          <a:p>
            <a:r>
              <a:rPr lang="en-US" dirty="0"/>
              <a:t>The Binning Pass may concurrent (i.e. for the following frame) in some architectures.     Similarly ‘Resolve’ may be concurrent at the expense of some complexity in tile buffer management  (or simply double buffering the tile buffer).</a:t>
            </a:r>
          </a:p>
          <a:p>
            <a:endParaRPr lang="en-US" dirty="0"/>
          </a:p>
          <a:p>
            <a:r>
              <a:rPr lang="en-US" dirty="0"/>
              <a:t>LRZ explained in next Slide.</a:t>
            </a:r>
          </a:p>
          <a:p>
            <a:endParaRPr lang="en-US" dirty="0"/>
          </a:p>
        </p:txBody>
      </p:sp>
      <p:sp>
        <p:nvSpPr>
          <p:cNvPr id="4" name="Footer Placeholder 3"/>
          <p:cNvSpPr>
            <a:spLocks noGrp="1"/>
          </p:cNvSpPr>
          <p:nvPr>
            <p:ph type="ftr" sz="quarter" idx="4"/>
          </p:nvPr>
        </p:nvSpPr>
        <p:spPr/>
        <p:txBody>
          <a:bodyPr/>
          <a:lstStyle/>
          <a:p>
            <a:r>
              <a:rPr lang="en-US"/>
              <a:t>Qualcomm Technologies, Inc.</a:t>
            </a:r>
            <a:endParaRPr lang="en-US" dirty="0"/>
          </a:p>
        </p:txBody>
      </p:sp>
      <p:sp>
        <p:nvSpPr>
          <p:cNvPr id="5" name="Slide Number Placeholder 4"/>
          <p:cNvSpPr>
            <a:spLocks noGrp="1"/>
          </p:cNvSpPr>
          <p:nvPr>
            <p:ph type="sldNum" sz="quarter" idx="5"/>
          </p:nvPr>
        </p:nvSpPr>
        <p:spPr/>
        <p:txBody>
          <a:bodyPr/>
          <a:lstStyle/>
          <a:p>
            <a:fld id="{BA72DE84-53E6-4A15-B2E3-13D2185F4527}" type="slidenum">
              <a:rPr lang="en-US" smtClean="0"/>
              <a:pPr/>
              <a:t>6</a:t>
            </a:fld>
            <a:endParaRPr lang="en-US" dirty="0"/>
          </a:p>
        </p:txBody>
      </p:sp>
    </p:spTree>
    <p:extLst>
      <p:ext uri="{BB962C8B-B14F-4D97-AF65-F5344CB8AC3E}">
        <p14:creationId xmlns:p14="http://schemas.microsoft.com/office/powerpoint/2010/main" val="326312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20% in this app – but can vary widely (hence the need for ‘Flex Render’)</a:t>
            </a:r>
          </a:p>
        </p:txBody>
      </p:sp>
      <p:sp>
        <p:nvSpPr>
          <p:cNvPr id="4" name="Footer Placeholder 3"/>
          <p:cNvSpPr>
            <a:spLocks noGrp="1"/>
          </p:cNvSpPr>
          <p:nvPr>
            <p:ph type="ftr" sz="quarter" idx="4"/>
          </p:nvPr>
        </p:nvSpPr>
        <p:spPr/>
        <p:txBody>
          <a:bodyPr/>
          <a:lstStyle/>
          <a:p>
            <a:r>
              <a:rPr lang="en-US"/>
              <a:t>Qualcomm Technologies, Inc.</a:t>
            </a:r>
            <a:endParaRPr lang="en-US" dirty="0"/>
          </a:p>
        </p:txBody>
      </p:sp>
      <p:sp>
        <p:nvSpPr>
          <p:cNvPr id="5" name="Slide Number Placeholder 4"/>
          <p:cNvSpPr>
            <a:spLocks noGrp="1"/>
          </p:cNvSpPr>
          <p:nvPr>
            <p:ph type="sldNum" sz="quarter" idx="5"/>
          </p:nvPr>
        </p:nvSpPr>
        <p:spPr/>
        <p:txBody>
          <a:bodyPr/>
          <a:lstStyle/>
          <a:p>
            <a:fld id="{BA72DE84-53E6-4A15-B2E3-13D2185F4527}" type="slidenum">
              <a:rPr lang="en-US" smtClean="0"/>
              <a:pPr/>
              <a:t>7</a:t>
            </a:fld>
            <a:endParaRPr lang="en-US" dirty="0"/>
          </a:p>
        </p:txBody>
      </p:sp>
    </p:spTree>
    <p:extLst>
      <p:ext uri="{BB962C8B-B14F-4D97-AF65-F5344CB8AC3E}">
        <p14:creationId xmlns:p14="http://schemas.microsoft.com/office/powerpoint/2010/main" val="188775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Would have liked to get Desktop part comparison as well – but it is difficult to get a true apples to apples comparison. HP envy X2 happens to be a device available in both forms.</a:t>
            </a:r>
          </a:p>
          <a:p>
            <a:pPr marL="228600" indent="-228600">
              <a:buAutoNum type="arabicParenR"/>
            </a:pPr>
            <a:r>
              <a:rPr lang="en-US" dirty="0"/>
              <a:t>This is pessimistic to Qualcomm parts – as our drivers are very mobile/android focused and haven’t yet been full optimized for Windows</a:t>
            </a:r>
          </a:p>
          <a:p>
            <a:pPr marL="228600" indent="-228600">
              <a:buAutoNum type="arabicParenR"/>
            </a:pPr>
            <a:endParaRPr lang="en-US" dirty="0"/>
          </a:p>
          <a:p>
            <a:endParaRPr lang="en-US" dirty="0"/>
          </a:p>
        </p:txBody>
      </p:sp>
      <p:sp>
        <p:nvSpPr>
          <p:cNvPr id="4" name="Footer Placeholder 3"/>
          <p:cNvSpPr>
            <a:spLocks noGrp="1"/>
          </p:cNvSpPr>
          <p:nvPr>
            <p:ph type="ftr" sz="quarter" idx="4"/>
          </p:nvPr>
        </p:nvSpPr>
        <p:spPr/>
        <p:txBody>
          <a:bodyPr/>
          <a:lstStyle/>
          <a:p>
            <a:r>
              <a:rPr lang="en-US"/>
              <a:t>Qualcomm Technologies, Inc.</a:t>
            </a:r>
            <a:endParaRPr lang="en-US" dirty="0"/>
          </a:p>
        </p:txBody>
      </p:sp>
      <p:sp>
        <p:nvSpPr>
          <p:cNvPr id="5" name="Slide Number Placeholder 4"/>
          <p:cNvSpPr>
            <a:spLocks noGrp="1"/>
          </p:cNvSpPr>
          <p:nvPr>
            <p:ph type="sldNum" sz="quarter" idx="5"/>
          </p:nvPr>
        </p:nvSpPr>
        <p:spPr/>
        <p:txBody>
          <a:bodyPr/>
          <a:lstStyle/>
          <a:p>
            <a:fld id="{BA72DE84-53E6-4A15-B2E3-13D2185F4527}" type="slidenum">
              <a:rPr lang="en-US" smtClean="0"/>
              <a:pPr/>
              <a:t>8</a:t>
            </a:fld>
            <a:endParaRPr lang="en-US" dirty="0"/>
          </a:p>
        </p:txBody>
      </p:sp>
    </p:spTree>
    <p:extLst>
      <p:ext uri="{BB962C8B-B14F-4D97-AF65-F5344CB8AC3E}">
        <p14:creationId xmlns:p14="http://schemas.microsoft.com/office/powerpoint/2010/main" val="808233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Dedicated ARM processor that monitors GPU activity.   Not the Command Processor.    Raise clock frequency in low power consumption times to improve overall perf.. </a:t>
            </a:r>
          </a:p>
        </p:txBody>
      </p:sp>
      <p:sp>
        <p:nvSpPr>
          <p:cNvPr id="4" name="Footer Placeholder 3"/>
          <p:cNvSpPr>
            <a:spLocks noGrp="1"/>
          </p:cNvSpPr>
          <p:nvPr>
            <p:ph type="ftr" sz="quarter" idx="4"/>
          </p:nvPr>
        </p:nvSpPr>
        <p:spPr/>
        <p:txBody>
          <a:bodyPr/>
          <a:lstStyle/>
          <a:p>
            <a:r>
              <a:rPr lang="en-US"/>
              <a:t>Qualcomm Technologies, Inc.</a:t>
            </a:r>
            <a:endParaRPr lang="en-US" dirty="0"/>
          </a:p>
        </p:txBody>
      </p:sp>
      <p:sp>
        <p:nvSpPr>
          <p:cNvPr id="5" name="Slide Number Placeholder 4"/>
          <p:cNvSpPr>
            <a:spLocks noGrp="1"/>
          </p:cNvSpPr>
          <p:nvPr>
            <p:ph type="sldNum" sz="quarter" idx="5"/>
          </p:nvPr>
        </p:nvSpPr>
        <p:spPr/>
        <p:txBody>
          <a:bodyPr/>
          <a:lstStyle/>
          <a:p>
            <a:fld id="{BA72DE84-53E6-4A15-B2E3-13D2185F4527}" type="slidenum">
              <a:rPr lang="en-US" smtClean="0"/>
              <a:pPr/>
              <a:t>9</a:t>
            </a:fld>
            <a:endParaRPr lang="en-US" dirty="0"/>
          </a:p>
        </p:txBody>
      </p:sp>
    </p:spTree>
    <p:extLst>
      <p:ext uri="{BB962C8B-B14F-4D97-AF65-F5344CB8AC3E}">
        <p14:creationId xmlns:p14="http://schemas.microsoft.com/office/powerpoint/2010/main" val="395605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FFFFFF"/>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7CA0FF"/>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rgbClr val="415795">
                    <a:lumMod val="100000"/>
                  </a:srgbClr>
                </a:gs>
                <a:gs pos="0">
                  <a:srgbClr val="7CA0FF">
                    <a:alpha val="0"/>
                  </a:srgbClr>
                </a:gs>
                <a:gs pos="64000">
                  <a:srgbClr val="5E7DCA"/>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58000">
                  <a:srgbClr val="243DA8">
                    <a:alpha val="50000"/>
                  </a:srgbClr>
                </a:gs>
                <a:gs pos="0">
                  <a:srgbClr val="314FD5">
                    <a:alpha val="0"/>
                  </a:srgbClr>
                </a:gs>
                <a:gs pos="89000">
                  <a:srgbClr val="1D3393">
                    <a:lumMod val="9000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081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dirty="0">
                <a:solidFill>
                  <a:prstClr val="white"/>
                </a:solidFill>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1067" b="0" i="0" u="none" strike="noStrike" cap="none" spc="0" normalizeH="0" baseline="0" noProof="0" dirty="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11" name="Freeform 5">
            <a:extLst>
              <a:ext uri="{FF2B5EF4-FFF2-40B4-BE49-F238E27FC236}">
                <a16:creationId xmlns:a16="http://schemas.microsoft.com/office/drawing/2014/main" id="{F4F21B3B-8370-498E-B214-1B3799C368C6}"/>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FA103B49-D00E-4047-9857-4E00A4F054CB}"/>
              </a:ext>
            </a:extLst>
          </p:cNvPr>
          <p:cNvSpPr>
            <a:spLocks noGrp="1"/>
          </p:cNvSpPr>
          <p:nvPr>
            <p:ph type="title"/>
          </p:nvPr>
        </p:nvSpPr>
        <p:spPr>
          <a:xfrm>
            <a:off x="475488" y="818952"/>
            <a:ext cx="644601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262476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utaway 1/3 Right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33625"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 name="Title 1">
            <a:extLst>
              <a:ext uri="{FF2B5EF4-FFF2-40B4-BE49-F238E27FC236}">
                <a16:creationId xmlns:a16="http://schemas.microsoft.com/office/drawing/2014/main" id="{424F16FF-9EF1-44C1-AAD9-CF1D660D0C2E}"/>
              </a:ext>
            </a:extLst>
          </p:cNvPr>
          <p:cNvSpPr>
            <a:spLocks noGrp="1"/>
          </p:cNvSpPr>
          <p:nvPr>
            <p:ph type="title"/>
          </p:nvPr>
        </p:nvSpPr>
        <p:spPr>
          <a:xfrm>
            <a:off x="472174" y="575576"/>
            <a:ext cx="6449960" cy="429028"/>
          </a:xfrm>
        </p:spPr>
        <p:txBody>
          <a:bodyPr/>
          <a:lstStyle/>
          <a:p>
            <a:r>
              <a:rPr lang="en-US" dirty="0"/>
              <a:t>Click to edit Master title style</a:t>
            </a:r>
          </a:p>
        </p:txBody>
      </p:sp>
      <p:sp>
        <p:nvSpPr>
          <p:cNvPr id="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black">
          <a:xfrm>
            <a:off x="8103036" y="559595"/>
            <a:ext cx="3574580" cy="579285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4" name="TextBox 53">
            <a:extLst>
              <a:ext uri="{FF2B5EF4-FFF2-40B4-BE49-F238E27FC236}">
                <a16:creationId xmlns:a16="http://schemas.microsoft.com/office/drawing/2014/main" id="{8B367A00-B283-4828-9779-A19E5BF46A98}"/>
              </a:ext>
            </a:extLst>
          </p:cNvPr>
          <p:cNvSpPr txBox="1"/>
          <p:nvPr userDrawn="1"/>
        </p:nvSpPr>
        <p:spPr bwMode="gray">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9" name="Subtitle">
            <a:extLst>
              <a:ext uri="{FF2B5EF4-FFF2-40B4-BE49-F238E27FC236}">
                <a16:creationId xmlns:a16="http://schemas.microsoft.com/office/drawing/2014/main" id="{E1F3523D-4335-4B42-9C5C-2ADA601D8C2F}"/>
              </a:ext>
            </a:extLst>
          </p:cNvPr>
          <p:cNvSpPr>
            <a:spLocks noGrp="1"/>
          </p:cNvSpPr>
          <p:nvPr>
            <p:ph type="subTitle" idx="1"/>
          </p:nvPr>
        </p:nvSpPr>
        <p:spPr>
          <a:xfrm>
            <a:off x="479794" y="1132232"/>
            <a:ext cx="6441706"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Footer Placeholder 4">
            <a:extLst>
              <a:ext uri="{FF2B5EF4-FFF2-40B4-BE49-F238E27FC236}">
                <a16:creationId xmlns:a16="http://schemas.microsoft.com/office/drawing/2014/main" id="{81D1DAAF-B7C7-4017-BB53-6EBBC3E73A20}"/>
              </a:ext>
            </a:extLst>
          </p:cNvPr>
          <p:cNvSpPr>
            <a:spLocks noGrp="1"/>
          </p:cNvSpPr>
          <p:nvPr>
            <p:ph type="ftr" sz="quarter" idx="3"/>
          </p:nvPr>
        </p:nvSpPr>
        <p:spPr>
          <a:xfrm>
            <a:off x="494189" y="6484546"/>
            <a:ext cx="5116253"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63363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taway 1/3 Right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33625"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 name="Title 1">
            <a:extLst>
              <a:ext uri="{FF2B5EF4-FFF2-40B4-BE49-F238E27FC236}">
                <a16:creationId xmlns:a16="http://schemas.microsoft.com/office/drawing/2014/main" id="{424F16FF-9EF1-44C1-AAD9-CF1D660D0C2E}"/>
              </a:ext>
            </a:extLst>
          </p:cNvPr>
          <p:cNvSpPr>
            <a:spLocks noGrp="1"/>
          </p:cNvSpPr>
          <p:nvPr>
            <p:ph type="title"/>
          </p:nvPr>
        </p:nvSpPr>
        <p:spPr>
          <a:xfrm>
            <a:off x="472174" y="575576"/>
            <a:ext cx="6449960" cy="429028"/>
          </a:xfrm>
        </p:spPr>
        <p:txBody>
          <a:bodyPr/>
          <a:lstStyle/>
          <a:p>
            <a:r>
              <a:rPr lang="en-US" dirty="0"/>
              <a:t>Click to edit Master title style</a:t>
            </a:r>
          </a:p>
        </p:txBody>
      </p:sp>
      <p:sp>
        <p:nvSpPr>
          <p:cNvPr id="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03036" y="559595"/>
            <a:ext cx="3574580" cy="579285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4" name="TextBox 53">
            <a:extLst>
              <a:ext uri="{FF2B5EF4-FFF2-40B4-BE49-F238E27FC236}">
                <a16:creationId xmlns:a16="http://schemas.microsoft.com/office/drawing/2014/main" id="{8B367A00-B283-4828-9779-A19E5BF46A98}"/>
              </a:ext>
            </a:extLst>
          </p:cNvPr>
          <p:cNvSpPr txBox="1"/>
          <p:nvPr userDrawn="1"/>
        </p:nvSpPr>
        <p:spPr bwMode="gray">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9" name="Subtitle">
            <a:extLst>
              <a:ext uri="{FF2B5EF4-FFF2-40B4-BE49-F238E27FC236}">
                <a16:creationId xmlns:a16="http://schemas.microsoft.com/office/drawing/2014/main" id="{17EB043F-C376-48C5-A1C7-C2B8417352A5}"/>
              </a:ext>
            </a:extLst>
          </p:cNvPr>
          <p:cNvSpPr>
            <a:spLocks noGrp="1"/>
          </p:cNvSpPr>
          <p:nvPr>
            <p:ph type="subTitle" idx="1"/>
          </p:nvPr>
        </p:nvSpPr>
        <p:spPr>
          <a:xfrm>
            <a:off x="479794" y="1132232"/>
            <a:ext cx="6441706"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Footer Placeholder 4">
            <a:extLst>
              <a:ext uri="{FF2B5EF4-FFF2-40B4-BE49-F238E27FC236}">
                <a16:creationId xmlns:a16="http://schemas.microsoft.com/office/drawing/2014/main" id="{994BC86A-E0A0-4527-8786-B580DFD97054}"/>
              </a:ext>
            </a:extLst>
          </p:cNvPr>
          <p:cNvSpPr>
            <a:spLocks noGrp="1"/>
          </p:cNvSpPr>
          <p:nvPr>
            <p:ph type="ftr" sz="quarter" idx="3"/>
          </p:nvPr>
        </p:nvSpPr>
        <p:spPr>
          <a:xfrm>
            <a:off x="494189" y="6484546"/>
            <a:ext cx="5116253"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3408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Lef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noFill/>
        </p:spPr>
        <p:txBody>
          <a:bodyPr anchor="ctr"/>
          <a:lstStyle>
            <a:lvl1pPr marL="0" indent="0" algn="ctr">
              <a:buNone/>
              <a:defRPr/>
            </a:lvl1pPr>
          </a:lstStyle>
          <a:p>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07651"/>
          </a:xfrm>
        </p:spPr>
        <p:txBody>
          <a:bodyPr anchor="t"/>
          <a:lstStyle>
            <a:lvl1pPr marL="0" indent="0">
              <a:lnSpc>
                <a:spcPct val="95000"/>
              </a:lnSpc>
              <a:buClr>
                <a:schemeClr val="bg1"/>
              </a:buClr>
              <a:buNone/>
              <a:defRPr>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600">
                <a:solidFill>
                  <a:schemeClr val="bg1"/>
                </a:solidFill>
              </a:defRPr>
            </a:lvl4pPr>
            <a:lvl5pPr marL="0" indent="0">
              <a:lnSpc>
                <a:spcPct val="107000"/>
              </a:lnSpc>
              <a:spcBef>
                <a:spcPts val="1200"/>
              </a:spcBef>
              <a:buFont typeface="Arial" panose="020B0604020202020204" pitchFamily="34" charset="0"/>
              <a:buNone/>
              <a:defRPr sz="14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gray">
          <a:xfrm>
            <a:off x="8103394" y="2749751"/>
            <a:ext cx="3579126" cy="1834948"/>
          </a:xfrm>
        </p:spPr>
        <p:txBody>
          <a:bodyPr/>
          <a:lstStyle>
            <a:lvl1pPr>
              <a:lnSpc>
                <a:spcPct val="88000"/>
              </a:lnSpc>
              <a:defRPr sz="3400">
                <a:solidFill>
                  <a:schemeClr val="bg1"/>
                </a:solidFill>
              </a:defRPr>
            </a:lvl1pPr>
          </a:lstStyle>
          <a:p>
            <a:r>
              <a:rPr lang="en-US" dirty="0"/>
              <a:t>Click to edit Master title style</a:t>
            </a:r>
          </a:p>
        </p:txBody>
      </p:sp>
      <p:sp>
        <p:nvSpPr>
          <p:cNvPr id="9" name="TextBox 8">
            <a:extLst>
              <a:ext uri="{FF2B5EF4-FFF2-40B4-BE49-F238E27FC236}">
                <a16:creationId xmlns:a16="http://schemas.microsoft.com/office/drawing/2014/main" id="{EF5DB9B7-8863-49E0-8C5E-E5B3F98902C7}"/>
              </a:ext>
            </a:extLst>
          </p:cNvPr>
          <p:cNvSpPr txBox="1"/>
          <p:nvPr userDrawn="1"/>
        </p:nvSpPr>
        <p:spPr bwMode="white">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1" name="Footer Placeholder 4">
            <a:extLst>
              <a:ext uri="{FF2B5EF4-FFF2-40B4-BE49-F238E27FC236}">
                <a16:creationId xmlns:a16="http://schemas.microsoft.com/office/drawing/2014/main" id="{FAE9398D-2BD9-4C16-8323-2756D6CD9752}"/>
              </a:ext>
            </a:extLst>
          </p:cNvPr>
          <p:cNvSpPr>
            <a:spLocks noGrp="1"/>
          </p:cNvSpPr>
          <p:nvPr>
            <p:ph type="ftr" sz="quarter" idx="3"/>
          </p:nvPr>
        </p:nvSpPr>
        <p:spPr>
          <a:xfrm>
            <a:off x="8103395" y="6484546"/>
            <a:ext cx="3582828" cy="189801"/>
          </a:xfrm>
          <a:prstGeom prst="rect">
            <a:avLst/>
          </a:prstGeom>
        </p:spPr>
        <p:txBody>
          <a:bodyPr vert="horz" wrap="square" lIns="0" tIns="0" rIns="0" bIns="0" rtlCol="0" anchor="b">
            <a:noAutofit/>
          </a:bodyPr>
          <a:lstStyle>
            <a:lvl1pPr algn="l">
              <a:lnSpc>
                <a:spcPct val="107000"/>
              </a:lnSpc>
              <a:defRPr sz="800">
                <a:solidFill>
                  <a:schemeClr val="bg1"/>
                </a:solidFill>
              </a:defRPr>
            </a:lvl1pPr>
          </a:lstStyle>
          <a:p>
            <a:endParaRPr lang="en-US" dirty="0"/>
          </a:p>
        </p:txBody>
      </p:sp>
    </p:spTree>
    <p:extLst>
      <p:ext uri="{BB962C8B-B14F-4D97-AF65-F5344CB8AC3E}">
        <p14:creationId xmlns:p14="http://schemas.microsoft.com/office/powerpoint/2010/main" val="41772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mage Left L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noFill/>
        </p:spPr>
        <p:txBody>
          <a:bodyPr anchor="ctr"/>
          <a:lstStyle>
            <a:lvl1pPr marL="0" indent="0" algn="ctr">
              <a:buNone/>
              <a:defRPr/>
            </a:lvl1pPr>
          </a:lstStyle>
          <a:p>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07651"/>
          </a:xfrm>
        </p:spPr>
        <p:txBody>
          <a:bodyPr anchor="t"/>
          <a:lstStyle>
            <a:lvl1pPr marL="0" indent="0">
              <a:lnSpc>
                <a:spcPct val="95000"/>
              </a:lnSpc>
              <a:buClr>
                <a:schemeClr val="bg1"/>
              </a:buClr>
              <a:buNone/>
              <a:defRPr>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600">
                <a:solidFill>
                  <a:schemeClr val="bg1"/>
                </a:solidFill>
              </a:defRPr>
            </a:lvl4pPr>
            <a:lvl5pPr marL="0" indent="0">
              <a:lnSpc>
                <a:spcPct val="107000"/>
              </a:lnSpc>
              <a:spcBef>
                <a:spcPts val="1200"/>
              </a:spcBef>
              <a:buFont typeface="Arial" panose="020B0604020202020204" pitchFamily="34" charset="0"/>
              <a:buNone/>
              <a:defRPr sz="14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gray">
          <a:xfrm>
            <a:off x="8103394" y="2749751"/>
            <a:ext cx="3579126" cy="1834948"/>
          </a:xfrm>
        </p:spPr>
        <p:txBody>
          <a:bodyPr/>
          <a:lstStyle>
            <a:lvl1pPr>
              <a:lnSpc>
                <a:spcPct val="88000"/>
              </a:lnSpc>
              <a:defRPr sz="3400">
                <a:solidFill>
                  <a:schemeClr val="bg1"/>
                </a:solidFill>
              </a:defRPr>
            </a:lvl1pPr>
          </a:lstStyle>
          <a:p>
            <a:r>
              <a:rPr lang="en-US" dirty="0"/>
              <a:t>Click to edit Master title style</a:t>
            </a:r>
          </a:p>
        </p:txBody>
      </p:sp>
      <p:sp>
        <p:nvSpPr>
          <p:cNvPr id="9" name="TextBox 8">
            <a:extLst>
              <a:ext uri="{FF2B5EF4-FFF2-40B4-BE49-F238E27FC236}">
                <a16:creationId xmlns:a16="http://schemas.microsoft.com/office/drawing/2014/main" id="{EF5DB9B7-8863-49E0-8C5E-E5B3F98902C7}"/>
              </a:ext>
            </a:extLst>
          </p:cNvPr>
          <p:cNvSpPr txBox="1"/>
          <p:nvPr userDrawn="1"/>
        </p:nvSpPr>
        <p:spPr bwMode="gray">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1" name="Footer Placeholder 4">
            <a:extLst>
              <a:ext uri="{FF2B5EF4-FFF2-40B4-BE49-F238E27FC236}">
                <a16:creationId xmlns:a16="http://schemas.microsoft.com/office/drawing/2014/main" id="{8EB6F0EA-8370-42FA-A0A4-5D838789374E}"/>
              </a:ext>
            </a:extLst>
          </p:cNvPr>
          <p:cNvSpPr>
            <a:spLocks noGrp="1"/>
          </p:cNvSpPr>
          <p:nvPr>
            <p:ph type="ftr" sz="quarter" idx="3"/>
          </p:nvPr>
        </p:nvSpPr>
        <p:spPr>
          <a:xfrm>
            <a:off x="8103395" y="6484546"/>
            <a:ext cx="3582828" cy="189801"/>
          </a:xfrm>
          <a:prstGeom prst="rect">
            <a:avLst/>
          </a:prstGeom>
        </p:spPr>
        <p:txBody>
          <a:bodyPr vert="horz" wrap="square" lIns="0" tIns="0" rIns="0" bIns="0" rtlCol="0" anchor="b">
            <a:noAutofit/>
          </a:bodyPr>
          <a:lstStyle>
            <a:lvl1pPr algn="l">
              <a:lnSpc>
                <a:spcPct val="107000"/>
              </a:lnSpc>
              <a:defRPr sz="800">
                <a:solidFill>
                  <a:schemeClr val="bg1"/>
                </a:solidFill>
              </a:defRPr>
            </a:lvl1pPr>
          </a:lstStyle>
          <a:p>
            <a:endParaRPr lang="en-US" dirty="0"/>
          </a:p>
        </p:txBody>
      </p:sp>
    </p:spTree>
    <p:extLst>
      <p:ext uri="{BB962C8B-B14F-4D97-AF65-F5344CB8AC3E}">
        <p14:creationId xmlns:p14="http://schemas.microsoft.com/office/powerpoint/2010/main" val="19148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mage Left G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noFill/>
        </p:spPr>
        <p:txBody>
          <a:bodyPr anchor="ctr"/>
          <a:lstStyle>
            <a:lvl1pPr marL="0" indent="0" algn="ctr">
              <a:buNone/>
              <a:defRPr/>
            </a:lvl1pPr>
          </a:lstStyle>
          <a:p>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sysClr val="windowText" lastClr="000000"/>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07651"/>
          </a:xfrm>
        </p:spPr>
        <p:txBody>
          <a:bodyPr anchor="t"/>
          <a:lstStyle>
            <a:lvl1pPr marL="0" indent="0">
              <a:lnSpc>
                <a:spcPct val="95000"/>
              </a:lnSpc>
              <a:buClr>
                <a:schemeClr val="bg1"/>
              </a:buClr>
              <a:buNone/>
              <a:defRPr>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600">
                <a:solidFill>
                  <a:schemeClr val="bg1"/>
                </a:solidFill>
              </a:defRPr>
            </a:lvl4pPr>
            <a:lvl5pPr marL="0" indent="0">
              <a:lnSpc>
                <a:spcPct val="107000"/>
              </a:lnSpc>
              <a:spcBef>
                <a:spcPts val="1200"/>
              </a:spcBef>
              <a:buFont typeface="Arial" panose="020B0604020202020204" pitchFamily="34" charset="0"/>
              <a:buNone/>
              <a:defRPr sz="14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gray">
          <a:xfrm>
            <a:off x="8103394" y="2749751"/>
            <a:ext cx="3579126" cy="1834948"/>
          </a:xfrm>
        </p:spPr>
        <p:txBody>
          <a:bodyPr/>
          <a:lstStyle>
            <a:lvl1pPr>
              <a:lnSpc>
                <a:spcPct val="88000"/>
              </a:lnSpc>
              <a:defRPr sz="3400">
                <a:solidFill>
                  <a:schemeClr val="bg1"/>
                </a:solidFill>
              </a:defRPr>
            </a:lvl1pPr>
          </a:lstStyle>
          <a:p>
            <a:r>
              <a:rPr lang="en-US" dirty="0"/>
              <a:t>Click to edit Master title style</a:t>
            </a:r>
          </a:p>
        </p:txBody>
      </p:sp>
      <p:sp>
        <p:nvSpPr>
          <p:cNvPr id="9" name="TextBox 8">
            <a:extLst>
              <a:ext uri="{FF2B5EF4-FFF2-40B4-BE49-F238E27FC236}">
                <a16:creationId xmlns:a16="http://schemas.microsoft.com/office/drawing/2014/main" id="{EF5DB9B7-8863-49E0-8C5E-E5B3F98902C7}"/>
              </a:ext>
            </a:extLst>
          </p:cNvPr>
          <p:cNvSpPr txBox="1"/>
          <p:nvPr userDrawn="1"/>
        </p:nvSpPr>
        <p:spPr bwMode="gray">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1" name="Footer Placeholder 4">
            <a:extLst>
              <a:ext uri="{FF2B5EF4-FFF2-40B4-BE49-F238E27FC236}">
                <a16:creationId xmlns:a16="http://schemas.microsoft.com/office/drawing/2014/main" id="{54A385DC-4C7B-4594-ABA3-100A9815F765}"/>
              </a:ext>
            </a:extLst>
          </p:cNvPr>
          <p:cNvSpPr>
            <a:spLocks noGrp="1"/>
          </p:cNvSpPr>
          <p:nvPr>
            <p:ph type="ftr" sz="quarter" idx="3"/>
          </p:nvPr>
        </p:nvSpPr>
        <p:spPr>
          <a:xfrm>
            <a:off x="8103395" y="6484546"/>
            <a:ext cx="3582828" cy="189801"/>
          </a:xfrm>
          <a:prstGeom prst="rect">
            <a:avLst/>
          </a:prstGeom>
        </p:spPr>
        <p:txBody>
          <a:bodyPr vert="horz" wrap="square" lIns="0" tIns="0" rIns="0" bIns="0" rtlCol="0" anchor="b">
            <a:noAutofit/>
          </a:bodyPr>
          <a:lstStyle>
            <a:lvl1pPr algn="l">
              <a:lnSpc>
                <a:spcPct val="107000"/>
              </a:lnSpc>
              <a:defRPr sz="800">
                <a:solidFill>
                  <a:schemeClr val="bg1"/>
                </a:solidFill>
              </a:defRPr>
            </a:lvl1pPr>
          </a:lstStyle>
          <a:p>
            <a:endParaRPr lang="en-US" dirty="0"/>
          </a:p>
        </p:txBody>
      </p:sp>
    </p:spTree>
    <p:extLst>
      <p:ext uri="{BB962C8B-B14F-4D97-AF65-F5344CB8AC3E}">
        <p14:creationId xmlns:p14="http://schemas.microsoft.com/office/powerpoint/2010/main" val="386104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 Left Gra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noFill/>
        </p:spPr>
        <p:txBody>
          <a:bodyPr anchor="ctr"/>
          <a:lstStyle>
            <a:lvl1pPr marL="0" indent="0" algn="ctr">
              <a:buNone/>
              <a:defRPr/>
            </a:lvl1pPr>
          </a:lstStyle>
          <a:p>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07651"/>
          </a:xfrm>
        </p:spPr>
        <p:txBody>
          <a:bodyPr anchor="t"/>
          <a:lstStyle>
            <a:lvl1pPr marL="0" indent="0">
              <a:lnSpc>
                <a:spcPct val="95000"/>
              </a:lnSpc>
              <a:buClr>
                <a:schemeClr val="bg1"/>
              </a:buClr>
              <a:buNone/>
              <a:defRPr>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600">
                <a:solidFill>
                  <a:schemeClr val="bg1"/>
                </a:solidFill>
              </a:defRPr>
            </a:lvl4pPr>
            <a:lvl5pPr marL="0" indent="0">
              <a:lnSpc>
                <a:spcPct val="107000"/>
              </a:lnSpc>
              <a:spcBef>
                <a:spcPts val="1200"/>
              </a:spcBef>
              <a:buFont typeface="Arial" panose="020B0604020202020204" pitchFamily="34" charset="0"/>
              <a:buNone/>
              <a:defRPr sz="14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gray">
          <a:xfrm>
            <a:off x="8103394" y="2749751"/>
            <a:ext cx="3579126" cy="1834948"/>
          </a:xfrm>
        </p:spPr>
        <p:txBody>
          <a:bodyPr/>
          <a:lstStyle>
            <a:lvl1pPr>
              <a:lnSpc>
                <a:spcPct val="88000"/>
              </a:lnSpc>
              <a:defRPr sz="3400">
                <a:solidFill>
                  <a:schemeClr val="bg1"/>
                </a:solidFill>
              </a:defRPr>
            </a:lvl1pPr>
          </a:lstStyle>
          <a:p>
            <a:r>
              <a:rPr lang="en-US" dirty="0"/>
              <a:t>Click to edit Master title style</a:t>
            </a:r>
          </a:p>
        </p:txBody>
      </p:sp>
      <p:sp>
        <p:nvSpPr>
          <p:cNvPr id="9" name="TextBox 8">
            <a:extLst>
              <a:ext uri="{FF2B5EF4-FFF2-40B4-BE49-F238E27FC236}">
                <a16:creationId xmlns:a16="http://schemas.microsoft.com/office/drawing/2014/main" id="{EF5DB9B7-8863-49E0-8C5E-E5B3F98902C7}"/>
              </a:ext>
            </a:extLst>
          </p:cNvPr>
          <p:cNvSpPr txBox="1"/>
          <p:nvPr userDrawn="1"/>
        </p:nvSpPr>
        <p:spPr bwMode="white">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1" name="Footer Placeholder 4">
            <a:extLst>
              <a:ext uri="{FF2B5EF4-FFF2-40B4-BE49-F238E27FC236}">
                <a16:creationId xmlns:a16="http://schemas.microsoft.com/office/drawing/2014/main" id="{8B39B602-3E9F-4A6B-B2D9-E79AEF4E653B}"/>
              </a:ext>
            </a:extLst>
          </p:cNvPr>
          <p:cNvSpPr>
            <a:spLocks noGrp="1"/>
          </p:cNvSpPr>
          <p:nvPr>
            <p:ph type="ftr" sz="quarter" idx="3"/>
          </p:nvPr>
        </p:nvSpPr>
        <p:spPr>
          <a:xfrm>
            <a:off x="8103395" y="6484546"/>
            <a:ext cx="3582828" cy="189801"/>
          </a:xfrm>
          <a:prstGeom prst="rect">
            <a:avLst/>
          </a:prstGeom>
        </p:spPr>
        <p:txBody>
          <a:bodyPr vert="horz" wrap="square" lIns="0" tIns="0" rIns="0" bIns="0" rtlCol="0" anchor="b">
            <a:noAutofit/>
          </a:bodyPr>
          <a:lstStyle>
            <a:lvl1pPr algn="l">
              <a:lnSpc>
                <a:spcPct val="107000"/>
              </a:lnSpc>
              <a:defRPr sz="800">
                <a:solidFill>
                  <a:schemeClr val="bg1"/>
                </a:solidFill>
              </a:defRPr>
            </a:lvl1pPr>
          </a:lstStyle>
          <a:p>
            <a:endParaRPr lang="en-US" dirty="0"/>
          </a:p>
        </p:txBody>
      </p:sp>
    </p:spTree>
    <p:extLst>
      <p:ext uri="{BB962C8B-B14F-4D97-AF65-F5344CB8AC3E}">
        <p14:creationId xmlns:p14="http://schemas.microsoft.com/office/powerpoint/2010/main" val="139517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noFill/>
        </p:spPr>
        <p:txBody>
          <a:bodyPr anchor="ctr"/>
          <a:lstStyle>
            <a:lvl1pPr marL="0" indent="0" algn="ctr">
              <a:buNone/>
              <a:defRPr/>
            </a:lvl1pPr>
          </a:lstStyle>
          <a:p>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77078" y="4743450"/>
            <a:ext cx="3574222" cy="1607651"/>
          </a:xfrm>
        </p:spPr>
        <p:txBody>
          <a:bodyPr anchor="t"/>
          <a:lstStyle>
            <a:lvl1pPr marL="0" indent="0">
              <a:lnSpc>
                <a:spcPct val="110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endParaRPr lang="en-US" dirty="0"/>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gray">
          <a:xfrm>
            <a:off x="472174" y="2740859"/>
            <a:ext cx="3579126" cy="1843840"/>
          </a:xfrm>
        </p:spPr>
        <p:txBody>
          <a:bodyPr/>
          <a:lstStyle>
            <a:lvl1pPr>
              <a:lnSpc>
                <a:spcPct val="88000"/>
              </a:lnSpc>
              <a:defRPr sz="3400">
                <a:solidFill>
                  <a:schemeClr val="bg1"/>
                </a:solidFill>
              </a:defRPr>
            </a:lvl1pPr>
          </a:lstStyle>
          <a:p>
            <a:r>
              <a:rPr lang="en-US" dirty="0"/>
              <a:t>Click to edit Master title style</a:t>
            </a:r>
          </a:p>
        </p:txBody>
      </p:sp>
      <p:sp>
        <p:nvSpPr>
          <p:cNvPr id="9" name="Footer Placeholder 4">
            <a:extLst>
              <a:ext uri="{FF2B5EF4-FFF2-40B4-BE49-F238E27FC236}">
                <a16:creationId xmlns:a16="http://schemas.microsoft.com/office/drawing/2014/main" id="{03B992C9-C291-4BB9-8C07-959F7EFB9F0B}"/>
              </a:ext>
            </a:extLst>
          </p:cNvPr>
          <p:cNvSpPr>
            <a:spLocks noGrp="1"/>
          </p:cNvSpPr>
          <p:nvPr>
            <p:ph type="ftr" sz="quarter" idx="3"/>
          </p:nvPr>
        </p:nvSpPr>
        <p:spPr>
          <a:xfrm>
            <a:off x="477078" y="6484546"/>
            <a:ext cx="3582828" cy="189801"/>
          </a:xfrm>
          <a:prstGeom prst="rect">
            <a:avLst/>
          </a:prstGeom>
        </p:spPr>
        <p:txBody>
          <a:bodyPr vert="horz" wrap="square" lIns="0" tIns="0" rIns="0" bIns="0" rtlCol="0" anchor="b">
            <a:noAutofit/>
          </a:bodyPr>
          <a:lstStyle>
            <a:lvl1pPr algn="l">
              <a:lnSpc>
                <a:spcPct val="107000"/>
              </a:lnSpc>
              <a:defRPr sz="800">
                <a:solidFill>
                  <a:schemeClr val="bg1"/>
                </a:solidFill>
              </a:defRPr>
            </a:lvl1pPr>
          </a:lstStyle>
          <a:p>
            <a:endParaRPr lang="en-US" dirty="0"/>
          </a:p>
        </p:txBody>
      </p:sp>
    </p:spTree>
    <p:extLst>
      <p:ext uri="{BB962C8B-B14F-4D97-AF65-F5344CB8AC3E}">
        <p14:creationId xmlns:p14="http://schemas.microsoft.com/office/powerpoint/2010/main" val="116952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mage Right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noFill/>
        </p:spPr>
        <p:txBody>
          <a:bodyPr anchor="ctr"/>
          <a:lstStyle>
            <a:lvl1pPr marL="0" indent="0" algn="ctr">
              <a:buNone/>
              <a:defRPr/>
            </a:lvl1pPr>
          </a:lstStyle>
          <a:p>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77078" y="4743450"/>
            <a:ext cx="3574222" cy="1607651"/>
          </a:xfrm>
        </p:spPr>
        <p:txBody>
          <a:bodyPr anchor="t"/>
          <a:lstStyle>
            <a:lvl1pPr marL="0" indent="0">
              <a:lnSpc>
                <a:spcPct val="110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endParaRPr lang="en-US" dirty="0"/>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black">
          <a:xfrm>
            <a:off x="472174" y="2740859"/>
            <a:ext cx="3579126" cy="1843840"/>
          </a:xfrm>
        </p:spPr>
        <p:txBody>
          <a:bodyPr/>
          <a:lstStyle>
            <a:lvl1pPr>
              <a:lnSpc>
                <a:spcPct val="88000"/>
              </a:lnSpc>
              <a:defRPr sz="3400">
                <a:solidFill>
                  <a:schemeClr val="bg1"/>
                </a:solidFill>
              </a:defRPr>
            </a:lvl1pPr>
          </a:lstStyle>
          <a:p>
            <a:r>
              <a:rPr lang="en-US" dirty="0"/>
              <a:t>Click to edit Master title style</a:t>
            </a:r>
          </a:p>
        </p:txBody>
      </p:sp>
      <p:sp>
        <p:nvSpPr>
          <p:cNvPr id="10" name="Footer Placeholder 4">
            <a:extLst>
              <a:ext uri="{FF2B5EF4-FFF2-40B4-BE49-F238E27FC236}">
                <a16:creationId xmlns:a16="http://schemas.microsoft.com/office/drawing/2014/main" id="{D7823B63-13DA-4A78-952C-6373AA3502D7}"/>
              </a:ext>
            </a:extLst>
          </p:cNvPr>
          <p:cNvSpPr>
            <a:spLocks noGrp="1"/>
          </p:cNvSpPr>
          <p:nvPr>
            <p:ph type="ftr" sz="quarter" idx="3"/>
          </p:nvPr>
        </p:nvSpPr>
        <p:spPr>
          <a:xfrm>
            <a:off x="477078" y="6484546"/>
            <a:ext cx="3582828" cy="189801"/>
          </a:xfrm>
          <a:prstGeom prst="rect">
            <a:avLst/>
          </a:prstGeom>
        </p:spPr>
        <p:txBody>
          <a:bodyPr vert="horz" wrap="square" lIns="0" tIns="0" rIns="0" bIns="0" rtlCol="0" anchor="b">
            <a:noAutofit/>
          </a:bodyPr>
          <a:lstStyle>
            <a:lvl1pPr algn="l">
              <a:lnSpc>
                <a:spcPct val="107000"/>
              </a:lnSpc>
              <a:defRPr sz="800">
                <a:solidFill>
                  <a:schemeClr val="bg1"/>
                </a:solidFill>
              </a:defRPr>
            </a:lvl1pPr>
          </a:lstStyle>
          <a:p>
            <a:endParaRPr lang="en-US" dirty="0"/>
          </a:p>
        </p:txBody>
      </p:sp>
    </p:spTree>
    <p:extLst>
      <p:ext uri="{BB962C8B-B14F-4D97-AF65-F5344CB8AC3E}">
        <p14:creationId xmlns:p14="http://schemas.microsoft.com/office/powerpoint/2010/main" val="207733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mage Right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noFill/>
        </p:spPr>
        <p:txBody>
          <a:bodyPr anchor="ctr"/>
          <a:lstStyle>
            <a:lvl1pPr marL="0" indent="0" algn="ctr">
              <a:buNone/>
              <a:defRPr/>
            </a:lvl1pPr>
          </a:lstStyle>
          <a:p>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77078" y="4743450"/>
            <a:ext cx="3574222" cy="1607651"/>
          </a:xfrm>
        </p:spPr>
        <p:txBody>
          <a:bodyPr anchor="t"/>
          <a:lstStyle>
            <a:lvl1pPr marL="0" indent="0">
              <a:lnSpc>
                <a:spcPct val="110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endParaRPr lang="en-US" dirty="0"/>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black">
          <a:xfrm>
            <a:off x="472174" y="2740859"/>
            <a:ext cx="3579126" cy="1843840"/>
          </a:xfrm>
        </p:spPr>
        <p:txBody>
          <a:bodyPr/>
          <a:lstStyle>
            <a:lvl1pPr>
              <a:lnSpc>
                <a:spcPct val="88000"/>
              </a:lnSpc>
              <a:defRPr sz="3400">
                <a:solidFill>
                  <a:schemeClr val="bg1"/>
                </a:solidFill>
              </a:defRPr>
            </a:lvl1pPr>
          </a:lstStyle>
          <a:p>
            <a:r>
              <a:rPr lang="en-US" dirty="0"/>
              <a:t>Click to edit Master title style</a:t>
            </a:r>
          </a:p>
        </p:txBody>
      </p:sp>
      <p:sp>
        <p:nvSpPr>
          <p:cNvPr id="9" name="Footer Placeholder 4">
            <a:extLst>
              <a:ext uri="{FF2B5EF4-FFF2-40B4-BE49-F238E27FC236}">
                <a16:creationId xmlns:a16="http://schemas.microsoft.com/office/drawing/2014/main" id="{44039381-74AB-4696-9CB0-B73CD547BD94}"/>
              </a:ext>
            </a:extLst>
          </p:cNvPr>
          <p:cNvSpPr>
            <a:spLocks noGrp="1"/>
          </p:cNvSpPr>
          <p:nvPr>
            <p:ph type="ftr" sz="quarter" idx="3"/>
          </p:nvPr>
        </p:nvSpPr>
        <p:spPr>
          <a:xfrm>
            <a:off x="477078" y="6484546"/>
            <a:ext cx="3582828" cy="189801"/>
          </a:xfrm>
          <a:prstGeom prst="rect">
            <a:avLst/>
          </a:prstGeom>
        </p:spPr>
        <p:txBody>
          <a:bodyPr vert="horz" wrap="square" lIns="0" tIns="0" rIns="0" bIns="0" rtlCol="0" anchor="b">
            <a:noAutofit/>
          </a:bodyPr>
          <a:lstStyle>
            <a:lvl1pPr algn="l">
              <a:lnSpc>
                <a:spcPct val="107000"/>
              </a:lnSpc>
              <a:defRPr sz="800">
                <a:solidFill>
                  <a:schemeClr val="bg1"/>
                </a:solidFill>
              </a:defRPr>
            </a:lvl1pPr>
          </a:lstStyle>
          <a:p>
            <a:endParaRPr lang="en-US" dirty="0"/>
          </a:p>
        </p:txBody>
      </p:sp>
    </p:spTree>
    <p:extLst>
      <p:ext uri="{BB962C8B-B14F-4D97-AF65-F5344CB8AC3E}">
        <p14:creationId xmlns:p14="http://schemas.microsoft.com/office/powerpoint/2010/main" val="65366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mage Right Gra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noFill/>
        </p:spPr>
        <p:txBody>
          <a:bodyPr anchor="ctr"/>
          <a:lstStyle>
            <a:lvl1pPr marL="0" indent="0" algn="ctr">
              <a:buNone/>
              <a:defRPr/>
            </a:lvl1pPr>
          </a:lstStyle>
          <a:p>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77078" y="4743450"/>
            <a:ext cx="3574222" cy="1607651"/>
          </a:xfrm>
        </p:spPr>
        <p:txBody>
          <a:bodyPr anchor="t"/>
          <a:lstStyle>
            <a:lvl1pPr marL="0" indent="0">
              <a:lnSpc>
                <a:spcPct val="110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endParaRPr lang="en-US" dirty="0"/>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gray">
          <a:xfrm>
            <a:off x="472174" y="2740859"/>
            <a:ext cx="3579126" cy="1843840"/>
          </a:xfrm>
        </p:spPr>
        <p:txBody>
          <a:bodyPr/>
          <a:lstStyle>
            <a:lvl1pPr>
              <a:lnSpc>
                <a:spcPct val="88000"/>
              </a:lnSpc>
              <a:defRPr sz="3400">
                <a:solidFill>
                  <a:schemeClr val="bg1"/>
                </a:solidFill>
              </a:defRPr>
            </a:lvl1pPr>
          </a:lstStyle>
          <a:p>
            <a:r>
              <a:rPr lang="en-US" dirty="0"/>
              <a:t>Click to edit Master title style</a:t>
            </a:r>
          </a:p>
        </p:txBody>
      </p:sp>
      <p:sp>
        <p:nvSpPr>
          <p:cNvPr id="9" name="Footer Placeholder 4">
            <a:extLst>
              <a:ext uri="{FF2B5EF4-FFF2-40B4-BE49-F238E27FC236}">
                <a16:creationId xmlns:a16="http://schemas.microsoft.com/office/drawing/2014/main" id="{23F0CF35-D904-4B08-9483-EDB0B91BC534}"/>
              </a:ext>
            </a:extLst>
          </p:cNvPr>
          <p:cNvSpPr>
            <a:spLocks noGrp="1"/>
          </p:cNvSpPr>
          <p:nvPr>
            <p:ph type="ftr" sz="quarter" idx="3"/>
          </p:nvPr>
        </p:nvSpPr>
        <p:spPr>
          <a:xfrm>
            <a:off x="477078" y="6484546"/>
            <a:ext cx="3582828" cy="189801"/>
          </a:xfrm>
          <a:prstGeom prst="rect">
            <a:avLst/>
          </a:prstGeom>
        </p:spPr>
        <p:txBody>
          <a:bodyPr vert="horz" wrap="square" lIns="0" tIns="0" rIns="0" bIns="0" rtlCol="0" anchor="b">
            <a:noAutofit/>
          </a:bodyPr>
          <a:lstStyle>
            <a:lvl1pPr algn="l">
              <a:lnSpc>
                <a:spcPct val="107000"/>
              </a:lnSpc>
              <a:defRPr sz="800">
                <a:solidFill>
                  <a:schemeClr val="bg1"/>
                </a:solidFill>
              </a:defRPr>
            </a:lvl1pPr>
          </a:lstStyle>
          <a:p>
            <a:endParaRPr lang="en-US" dirty="0"/>
          </a:p>
        </p:txBody>
      </p:sp>
    </p:spTree>
    <p:extLst>
      <p:ext uri="{BB962C8B-B14F-4D97-AF65-F5344CB8AC3E}">
        <p14:creationId xmlns:p14="http://schemas.microsoft.com/office/powerpoint/2010/main" val="394625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CA85743-DB0F-45DD-9AFD-2C0317477EE5}"/>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CE72B82E-6803-483D-87FB-DDB5CF32DB1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416F6E19-F6AD-4B7C-9B5E-C7F31E7AD626}"/>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8171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white">
          <a:xfrm>
            <a:off x="493713" y="2673350"/>
            <a:ext cx="2606675" cy="367982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6" name="Title 46">
            <a:extLst>
              <a:ext uri="{FF2B5EF4-FFF2-40B4-BE49-F238E27FC236}">
                <a16:creationId xmlns:a16="http://schemas.microsoft.com/office/drawing/2014/main" id="{19FB8D88-FE4D-4206-9EF0-2E40E5A22C52}"/>
              </a:ext>
            </a:extLst>
          </p:cNvPr>
          <p:cNvSpPr>
            <a:spLocks noGrp="1"/>
          </p:cNvSpPr>
          <p:nvPr>
            <p:ph type="title"/>
          </p:nvPr>
        </p:nvSpPr>
        <p:spPr bwMode="gray">
          <a:xfrm>
            <a:off x="472173" y="504545"/>
            <a:ext cx="2628215" cy="1301247"/>
          </a:xfrm>
        </p:spPr>
        <p:txBody>
          <a:bodyPr/>
          <a:lstStyle>
            <a:lvl1pPr>
              <a:lnSpc>
                <a:spcPct val="89000"/>
              </a:lnSpc>
              <a:defRPr sz="2800">
                <a:solidFill>
                  <a:schemeClr val="bg1"/>
                </a:solidFill>
              </a:defRPr>
            </a:lvl1pPr>
          </a:lstStyle>
          <a:p>
            <a:r>
              <a:rPr lang="en-US" dirty="0"/>
              <a:t>Click to edit Master title style</a:t>
            </a:r>
          </a:p>
        </p:txBody>
      </p:sp>
      <p:sp>
        <p:nvSpPr>
          <p:cNvPr id="8" name="Subtitle">
            <a:extLst>
              <a:ext uri="{FF2B5EF4-FFF2-40B4-BE49-F238E27FC236}">
                <a16:creationId xmlns:a16="http://schemas.microsoft.com/office/drawing/2014/main" id="{7B8D4663-B6E0-4AD4-8563-711289FF2DB0}"/>
              </a:ext>
            </a:extLst>
          </p:cNvPr>
          <p:cNvSpPr>
            <a:spLocks noGrp="1"/>
          </p:cNvSpPr>
          <p:nvPr>
            <p:ph type="subTitle" idx="1"/>
          </p:nvPr>
        </p:nvSpPr>
        <p:spPr bwMode="white">
          <a:xfrm>
            <a:off x="479316" y="1869281"/>
            <a:ext cx="2623453" cy="192964"/>
          </a:xfrm>
        </p:spPr>
        <p:txBody>
          <a:bodyPr/>
          <a:lstStyle>
            <a:lvl1pPr marL="0" indent="0" algn="l">
              <a:lnSpc>
                <a:spcPct val="83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Footer Placeholder 4">
            <a:extLst>
              <a:ext uri="{FF2B5EF4-FFF2-40B4-BE49-F238E27FC236}">
                <a16:creationId xmlns:a16="http://schemas.microsoft.com/office/drawing/2014/main" id="{77B9D6E5-F171-494D-94DE-4A2A42FD61F8}"/>
              </a:ext>
            </a:extLst>
          </p:cNvPr>
          <p:cNvSpPr>
            <a:spLocks noGrp="1"/>
          </p:cNvSpPr>
          <p:nvPr>
            <p:ph type="ftr" sz="quarter" idx="3"/>
          </p:nvPr>
        </p:nvSpPr>
        <p:spPr>
          <a:xfrm>
            <a:off x="477078" y="6484546"/>
            <a:ext cx="2623310" cy="189801"/>
          </a:xfrm>
          <a:prstGeom prst="rect">
            <a:avLst/>
          </a:prstGeom>
        </p:spPr>
        <p:txBody>
          <a:bodyPr vert="horz" wrap="square" lIns="0" tIns="0" rIns="0" bIns="0" rtlCol="0" anchor="b">
            <a:noAutofit/>
          </a:bodyPr>
          <a:lstStyle>
            <a:lvl1pPr algn="l">
              <a:lnSpc>
                <a:spcPct val="107000"/>
              </a:lnSpc>
              <a:defRPr sz="800">
                <a:solidFill>
                  <a:schemeClr val="bg1"/>
                </a:solidFill>
              </a:defRPr>
            </a:lvl1pPr>
          </a:lstStyle>
          <a:p>
            <a:endParaRPr lang="en-US" dirty="0"/>
          </a:p>
        </p:txBody>
      </p:sp>
    </p:spTree>
    <p:extLst>
      <p:ext uri="{BB962C8B-B14F-4D97-AF65-F5344CB8AC3E}">
        <p14:creationId xmlns:p14="http://schemas.microsoft.com/office/powerpoint/2010/main" val="330813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utaway 1/4 Lef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black">
          <a:xfrm>
            <a:off x="493713" y="2673350"/>
            <a:ext cx="2606675" cy="367982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6" name="Title 46">
            <a:extLst>
              <a:ext uri="{FF2B5EF4-FFF2-40B4-BE49-F238E27FC236}">
                <a16:creationId xmlns:a16="http://schemas.microsoft.com/office/drawing/2014/main" id="{19FB8D88-FE4D-4206-9EF0-2E40E5A22C52}"/>
              </a:ext>
            </a:extLst>
          </p:cNvPr>
          <p:cNvSpPr>
            <a:spLocks noGrp="1"/>
          </p:cNvSpPr>
          <p:nvPr>
            <p:ph type="title"/>
          </p:nvPr>
        </p:nvSpPr>
        <p:spPr bwMode="black">
          <a:xfrm>
            <a:off x="472173" y="504545"/>
            <a:ext cx="2628215" cy="1301247"/>
          </a:xfrm>
        </p:spPr>
        <p:txBody>
          <a:bodyPr/>
          <a:lstStyle>
            <a:lvl1pPr>
              <a:lnSpc>
                <a:spcPct val="89000"/>
              </a:lnSpc>
              <a:defRPr sz="2800">
                <a:solidFill>
                  <a:schemeClr val="bg1"/>
                </a:solidFill>
              </a:defRPr>
            </a:lvl1pPr>
          </a:lstStyle>
          <a:p>
            <a:r>
              <a:rPr lang="en-US" dirty="0"/>
              <a:t>Click to edit Master title style</a:t>
            </a:r>
          </a:p>
        </p:txBody>
      </p:sp>
      <p:sp>
        <p:nvSpPr>
          <p:cNvPr id="8" name="Subtitle">
            <a:extLst>
              <a:ext uri="{FF2B5EF4-FFF2-40B4-BE49-F238E27FC236}">
                <a16:creationId xmlns:a16="http://schemas.microsoft.com/office/drawing/2014/main" id="{20DF2BD0-4E27-4570-B05E-8AFF559149C2}"/>
              </a:ext>
            </a:extLst>
          </p:cNvPr>
          <p:cNvSpPr>
            <a:spLocks noGrp="1"/>
          </p:cNvSpPr>
          <p:nvPr>
            <p:ph type="subTitle" idx="1"/>
          </p:nvPr>
        </p:nvSpPr>
        <p:spPr bwMode="black">
          <a:xfrm>
            <a:off x="479316" y="1869281"/>
            <a:ext cx="2623453" cy="192964"/>
          </a:xfrm>
        </p:spPr>
        <p:txBody>
          <a:bodyPr/>
          <a:lstStyle>
            <a:lvl1pPr marL="0" indent="0" algn="l">
              <a:lnSpc>
                <a:spcPct val="83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Footer Placeholder 4">
            <a:extLst>
              <a:ext uri="{FF2B5EF4-FFF2-40B4-BE49-F238E27FC236}">
                <a16:creationId xmlns:a16="http://schemas.microsoft.com/office/drawing/2014/main" id="{78EB4748-3AA6-4452-86F7-F6049F2A2921}"/>
              </a:ext>
            </a:extLst>
          </p:cNvPr>
          <p:cNvSpPr>
            <a:spLocks noGrp="1"/>
          </p:cNvSpPr>
          <p:nvPr>
            <p:ph type="ftr" sz="quarter" idx="3"/>
          </p:nvPr>
        </p:nvSpPr>
        <p:spPr>
          <a:xfrm>
            <a:off x="477078" y="6484546"/>
            <a:ext cx="2623310" cy="189801"/>
          </a:xfrm>
          <a:prstGeom prst="rect">
            <a:avLst/>
          </a:prstGeom>
        </p:spPr>
        <p:txBody>
          <a:bodyPr vert="horz" wrap="square" lIns="0" tIns="0" rIns="0" bIns="0" rtlCol="0" anchor="b">
            <a:noAutofit/>
          </a:bodyPr>
          <a:lstStyle>
            <a:lvl1pPr algn="l">
              <a:lnSpc>
                <a:spcPct val="107000"/>
              </a:lnSpc>
              <a:defRPr sz="800">
                <a:solidFill>
                  <a:schemeClr val="bg1"/>
                </a:solidFill>
              </a:defRPr>
            </a:lvl1pPr>
          </a:lstStyle>
          <a:p>
            <a:endParaRPr lang="en-US" dirty="0"/>
          </a:p>
        </p:txBody>
      </p:sp>
    </p:spTree>
    <p:extLst>
      <p:ext uri="{BB962C8B-B14F-4D97-AF65-F5344CB8AC3E}">
        <p14:creationId xmlns:p14="http://schemas.microsoft.com/office/powerpoint/2010/main" val="9496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utaway 1/4 Left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50"/>
            <a:ext cx="2606675" cy="367982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47" name="Title 46">
            <a:extLst>
              <a:ext uri="{FF2B5EF4-FFF2-40B4-BE49-F238E27FC236}">
                <a16:creationId xmlns:a16="http://schemas.microsoft.com/office/drawing/2014/main" id="{5B20B20D-0E34-4EAF-BB3A-1A541B67B8F2}"/>
              </a:ext>
            </a:extLst>
          </p:cNvPr>
          <p:cNvSpPr>
            <a:spLocks noGrp="1"/>
          </p:cNvSpPr>
          <p:nvPr>
            <p:ph type="title"/>
          </p:nvPr>
        </p:nvSpPr>
        <p:spPr bwMode="black">
          <a:xfrm>
            <a:off x="472173" y="504545"/>
            <a:ext cx="2628215" cy="1301247"/>
          </a:xfrm>
        </p:spPr>
        <p:txBody>
          <a:bodyPr/>
          <a:lstStyle>
            <a:lvl1pPr>
              <a:lnSpc>
                <a:spcPct val="89000"/>
              </a:lnSpc>
              <a:defRPr sz="2800">
                <a:solidFill>
                  <a:schemeClr val="bg1"/>
                </a:solidFill>
              </a:defRPr>
            </a:lvl1pPr>
          </a:lstStyle>
          <a:p>
            <a:r>
              <a:rPr lang="en-US" dirty="0"/>
              <a:t>Click to edit Master title style</a:t>
            </a:r>
          </a:p>
        </p:txBody>
      </p:sp>
      <p:sp>
        <p:nvSpPr>
          <p:cNvPr id="11" name="Subtitle">
            <a:extLst>
              <a:ext uri="{FF2B5EF4-FFF2-40B4-BE49-F238E27FC236}">
                <a16:creationId xmlns:a16="http://schemas.microsoft.com/office/drawing/2014/main" id="{067D152C-BB2C-489C-97C9-DB2F678CFA17}"/>
              </a:ext>
            </a:extLst>
          </p:cNvPr>
          <p:cNvSpPr>
            <a:spLocks noGrp="1"/>
          </p:cNvSpPr>
          <p:nvPr>
            <p:ph type="subTitle" idx="1"/>
          </p:nvPr>
        </p:nvSpPr>
        <p:spPr bwMode="black">
          <a:xfrm>
            <a:off x="479316" y="1869281"/>
            <a:ext cx="2623453" cy="192964"/>
          </a:xfrm>
        </p:spPr>
        <p:txBody>
          <a:bodyPr/>
          <a:lstStyle>
            <a:lvl1pPr marL="0" indent="0" algn="l">
              <a:lnSpc>
                <a:spcPct val="83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4">
            <a:extLst>
              <a:ext uri="{FF2B5EF4-FFF2-40B4-BE49-F238E27FC236}">
                <a16:creationId xmlns:a16="http://schemas.microsoft.com/office/drawing/2014/main" id="{38F21933-2100-46CB-AAA1-652FE7F65C7D}"/>
              </a:ext>
            </a:extLst>
          </p:cNvPr>
          <p:cNvSpPr>
            <a:spLocks noGrp="1"/>
          </p:cNvSpPr>
          <p:nvPr>
            <p:ph type="ftr" sz="quarter" idx="3"/>
          </p:nvPr>
        </p:nvSpPr>
        <p:spPr>
          <a:xfrm>
            <a:off x="477078" y="6484546"/>
            <a:ext cx="2623310" cy="189801"/>
          </a:xfrm>
          <a:prstGeom prst="rect">
            <a:avLst/>
          </a:prstGeom>
        </p:spPr>
        <p:txBody>
          <a:bodyPr vert="horz" wrap="square" lIns="0" tIns="0" rIns="0" bIns="0" rtlCol="0" anchor="b">
            <a:noAutofit/>
          </a:bodyPr>
          <a:lstStyle>
            <a:lvl1pPr algn="l">
              <a:lnSpc>
                <a:spcPct val="107000"/>
              </a:lnSpc>
              <a:defRPr sz="800">
                <a:solidFill>
                  <a:schemeClr val="bg1"/>
                </a:solidFill>
              </a:defRPr>
            </a:lvl1pPr>
          </a:lstStyle>
          <a:p>
            <a:endParaRPr lang="en-US" dirty="0"/>
          </a:p>
        </p:txBody>
      </p:sp>
    </p:spTree>
    <p:extLst>
      <p:ext uri="{BB962C8B-B14F-4D97-AF65-F5344CB8AC3E}">
        <p14:creationId xmlns:p14="http://schemas.microsoft.com/office/powerpoint/2010/main" val="425872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taway 1/4 Left 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white">
          <a:xfrm>
            <a:off x="493713" y="2673350"/>
            <a:ext cx="2606675" cy="367982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47" name="Title 46">
            <a:extLst>
              <a:ext uri="{FF2B5EF4-FFF2-40B4-BE49-F238E27FC236}">
                <a16:creationId xmlns:a16="http://schemas.microsoft.com/office/drawing/2014/main" id="{5B20B20D-0E34-4EAF-BB3A-1A541B67B8F2}"/>
              </a:ext>
            </a:extLst>
          </p:cNvPr>
          <p:cNvSpPr>
            <a:spLocks noGrp="1"/>
          </p:cNvSpPr>
          <p:nvPr>
            <p:ph type="title"/>
          </p:nvPr>
        </p:nvSpPr>
        <p:spPr bwMode="white">
          <a:xfrm>
            <a:off x="472173" y="504545"/>
            <a:ext cx="2628215" cy="1301247"/>
          </a:xfrm>
        </p:spPr>
        <p:txBody>
          <a:bodyPr/>
          <a:lstStyle>
            <a:lvl1pPr>
              <a:lnSpc>
                <a:spcPct val="89000"/>
              </a:lnSpc>
              <a:defRPr sz="2800">
                <a:solidFill>
                  <a:schemeClr val="bg1"/>
                </a:solidFill>
              </a:defRPr>
            </a:lvl1pPr>
          </a:lstStyle>
          <a:p>
            <a:r>
              <a:rPr lang="en-US" dirty="0"/>
              <a:t>Click to edit Master title style</a:t>
            </a:r>
          </a:p>
        </p:txBody>
      </p:sp>
      <p:sp>
        <p:nvSpPr>
          <p:cNvPr id="11" name="Subtitle">
            <a:extLst>
              <a:ext uri="{FF2B5EF4-FFF2-40B4-BE49-F238E27FC236}">
                <a16:creationId xmlns:a16="http://schemas.microsoft.com/office/drawing/2014/main" id="{B8D9CE30-2D7C-44D7-9E6E-CAA9B6492262}"/>
              </a:ext>
            </a:extLst>
          </p:cNvPr>
          <p:cNvSpPr>
            <a:spLocks noGrp="1"/>
          </p:cNvSpPr>
          <p:nvPr>
            <p:ph type="subTitle" idx="1"/>
          </p:nvPr>
        </p:nvSpPr>
        <p:spPr bwMode="white">
          <a:xfrm>
            <a:off x="479316" y="1869281"/>
            <a:ext cx="2623453" cy="192964"/>
          </a:xfrm>
        </p:spPr>
        <p:txBody>
          <a:bodyPr/>
          <a:lstStyle>
            <a:lvl1pPr marL="0" indent="0" algn="l">
              <a:lnSpc>
                <a:spcPct val="83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4">
            <a:extLst>
              <a:ext uri="{FF2B5EF4-FFF2-40B4-BE49-F238E27FC236}">
                <a16:creationId xmlns:a16="http://schemas.microsoft.com/office/drawing/2014/main" id="{1D9B2014-BAFE-4354-B535-BB6AE1F3C7AA}"/>
              </a:ext>
            </a:extLst>
          </p:cNvPr>
          <p:cNvSpPr>
            <a:spLocks noGrp="1"/>
          </p:cNvSpPr>
          <p:nvPr>
            <p:ph type="ftr" sz="quarter" idx="3"/>
          </p:nvPr>
        </p:nvSpPr>
        <p:spPr>
          <a:xfrm>
            <a:off x="477078" y="6484546"/>
            <a:ext cx="2623310" cy="189801"/>
          </a:xfrm>
          <a:prstGeom prst="rect">
            <a:avLst/>
          </a:prstGeom>
        </p:spPr>
        <p:txBody>
          <a:bodyPr vert="horz" wrap="square" lIns="0" tIns="0" rIns="0" bIns="0" rtlCol="0" anchor="b">
            <a:noAutofit/>
          </a:bodyPr>
          <a:lstStyle>
            <a:lvl1pPr algn="l">
              <a:lnSpc>
                <a:spcPct val="107000"/>
              </a:lnSpc>
              <a:defRPr sz="800">
                <a:solidFill>
                  <a:schemeClr val="bg1"/>
                </a:solidFill>
              </a:defRPr>
            </a:lvl1pPr>
          </a:lstStyle>
          <a:p>
            <a:endParaRPr lang="en-US" dirty="0"/>
          </a:p>
        </p:txBody>
      </p:sp>
    </p:spTree>
    <p:extLst>
      <p:ext uri="{BB962C8B-B14F-4D97-AF65-F5344CB8AC3E}">
        <p14:creationId xmlns:p14="http://schemas.microsoft.com/office/powerpoint/2010/main" val="222945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a:xfrm>
            <a:off x="0" y="0"/>
            <a:ext cx="6116442" cy="6023894"/>
            <a:chOff x="0" y="0"/>
            <a:chExt cx="6116442" cy="6023894"/>
          </a:xfrm>
        </p:grpSpPr>
        <p:sp>
          <p:nvSpPr>
            <p:cNvPr id="23" name="Rectangle: Single Corner Rounded 22">
              <a:extLst>
                <a:ext uri="{FF2B5EF4-FFF2-40B4-BE49-F238E27FC236}">
                  <a16:creationId xmlns:a16="http://schemas.microsoft.com/office/drawing/2014/main" id="{3EB25D07-4F37-4907-816A-DF261B27F8F9}"/>
                </a:ext>
              </a:extLst>
            </p:cNvPr>
            <p:cNvSpPr/>
            <p:nvPr userDrawn="1"/>
          </p:nvSpPr>
          <p:spPr>
            <a:xfrm flipV="1">
              <a:off x="0" y="0"/>
              <a:ext cx="6116442" cy="6023894"/>
            </a:xfrm>
            <a:prstGeom prst="round1Rect">
              <a:avLst>
                <a:gd name="adj" fmla="val 3634"/>
              </a:avLst>
            </a:prstGeom>
            <a:gradFill>
              <a:gsLst>
                <a:gs pos="79000">
                  <a:srgbClr val="CFD0D5"/>
                </a:gs>
                <a:gs pos="100000">
                  <a:srgbClr val="B1B5C3"/>
                </a:gs>
              </a:gsLst>
              <a:lin ang="0" scaled="0"/>
            </a:gradFill>
            <a:ln w="10795"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icrosoft Sans Serif"/>
                <a:ea typeface="+mn-ea"/>
                <a:cs typeface="+mn-cs"/>
              </a:endParaRPr>
            </a:p>
          </p:txBody>
        </p:sp>
        <p:sp>
          <p:nvSpPr>
            <p:cNvPr id="24" name="Rectangle: Single Corner Rounded 23">
              <a:extLst>
                <a:ext uri="{FF2B5EF4-FFF2-40B4-BE49-F238E27FC236}">
                  <a16:creationId xmlns:a16="http://schemas.microsoft.com/office/drawing/2014/main" id="{C48B92C6-8BAB-46BE-82E1-29A041E97FB8}"/>
                </a:ext>
              </a:extLst>
            </p:cNvPr>
            <p:cNvSpPr/>
            <p:nvPr userDrawn="1"/>
          </p:nvSpPr>
          <p:spPr>
            <a:xfrm flipV="1">
              <a:off x="0" y="0"/>
              <a:ext cx="6116442" cy="5917440"/>
            </a:xfrm>
            <a:prstGeom prst="round1Rect">
              <a:avLst>
                <a:gd name="adj" fmla="val 3163"/>
              </a:avLst>
            </a:prstGeom>
            <a:gradFill>
              <a:gsLst>
                <a:gs pos="0">
                  <a:schemeClr val="accent1"/>
                </a:gs>
                <a:gs pos="99000">
                  <a:schemeClr val="accent2">
                    <a:lumMod val="50000"/>
                  </a:schemeClr>
                </a:gs>
              </a:gsLst>
              <a:lin ang="18000000" scaled="0"/>
            </a:gradFill>
            <a:ln w="10795" cap="flat" cmpd="sng" algn="ctr">
              <a:noFill/>
              <a:prstDash val="solid"/>
            </a:ln>
            <a:effectLst>
              <a:innerShdw blurRad="1231900" dist="317500" dir="18900000">
                <a:schemeClr val="accent6">
                  <a:lumMod val="50000"/>
                  <a:alpha val="15000"/>
                </a:schemeClr>
              </a:innerShdw>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icrosoft Sans Serif"/>
                <a:ea typeface="+mn-ea"/>
                <a:cs typeface="+mn-cs"/>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a:xfrm flipV="1">
              <a:off x="4722552" y="0"/>
              <a:ext cx="1393890" cy="6023894"/>
            </a:xfrm>
            <a:prstGeom prst="round1Rect">
              <a:avLst>
                <a:gd name="adj" fmla="val 15972"/>
              </a:avLst>
            </a:prstGeom>
            <a:gradFill>
              <a:gsLst>
                <a:gs pos="88000">
                  <a:schemeClr val="tx1">
                    <a:alpha val="60000"/>
                  </a:schemeClr>
                </a:gs>
                <a:gs pos="54000">
                  <a:schemeClr val="accent1">
                    <a:lumMod val="50000"/>
                    <a:alpha val="0"/>
                  </a:schemeClr>
                </a:gs>
                <a:gs pos="100000">
                  <a:schemeClr val="tx1">
                    <a:alpha val="47000"/>
                  </a:schemeClr>
                </a:gs>
              </a:gsLst>
              <a:lin ang="0" scaled="0"/>
            </a:gradFill>
            <a:ln w="10795"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kern="1200" noProof="0" dirty="0">
                <a:solidFill>
                  <a:prstClr val="white"/>
                </a:solidFill>
                <a:latin typeface="+mn-lt"/>
                <a:ea typeface="+mn-ea"/>
                <a:cs typeface="+mn-cs"/>
              </a:endParaRPr>
            </a:p>
          </p:txBody>
        </p:sp>
      </p:grpSp>
      <p:sp>
        <p:nvSpPr>
          <p:cNvPr id="28" name="Title 1">
            <a:extLst>
              <a:ext uri="{FF2B5EF4-FFF2-40B4-BE49-F238E27FC236}">
                <a16:creationId xmlns:a16="http://schemas.microsoft.com/office/drawing/2014/main" id="{25F1A353-3E38-4C55-8B4C-DA6E6061AE81}"/>
              </a:ext>
            </a:extLst>
          </p:cNvPr>
          <p:cNvSpPr>
            <a:spLocks noGrp="1"/>
          </p:cNvSpPr>
          <p:nvPr>
            <p:ph type="title" hasCustomPrompt="1"/>
          </p:nvPr>
        </p:nvSpPr>
        <p:spPr bwMode="black">
          <a:xfrm>
            <a:off x="434074" y="1383898"/>
            <a:ext cx="5176367" cy="2211454"/>
          </a:xfrm>
        </p:spPr>
        <p:txBody>
          <a:bodyPr/>
          <a:lstStyle>
            <a:lvl1pPr>
              <a:lnSpc>
                <a:spcPct val="90000"/>
              </a:lnSpc>
              <a:defRPr sz="6000">
                <a:solidFill>
                  <a:schemeClr val="bg1"/>
                </a:solidFill>
              </a:defRPr>
            </a:lvl1pPr>
          </a:lstStyle>
          <a:p>
            <a:r>
              <a:rPr lang="en-US" dirty="0"/>
              <a:t>Segue title</a:t>
            </a:r>
          </a:p>
        </p:txBody>
      </p:sp>
      <p:grpSp>
        <p:nvGrpSpPr>
          <p:cNvPr id="30" name="Group 29">
            <a:extLst>
              <a:ext uri="{FF2B5EF4-FFF2-40B4-BE49-F238E27FC236}">
                <a16:creationId xmlns:a16="http://schemas.microsoft.com/office/drawing/2014/main" id="{2FB99DA3-BFDE-4BAF-9307-4373FE46B701}"/>
              </a:ext>
            </a:extLst>
          </p:cNvPr>
          <p:cNvGrpSpPr/>
          <p:nvPr userDrawn="1"/>
        </p:nvGrpSpPr>
        <p:grpSpPr bwMode="gray">
          <a:xfrm>
            <a:off x="6509242" y="991365"/>
            <a:ext cx="4873999" cy="4873999"/>
            <a:chOff x="2253530" y="4154873"/>
            <a:chExt cx="2342448" cy="2342449"/>
          </a:xfrm>
        </p:grpSpPr>
        <p:sp>
          <p:nvSpPr>
            <p:cNvPr id="31" name="Oval 30">
              <a:extLst>
                <a:ext uri="{FF2B5EF4-FFF2-40B4-BE49-F238E27FC236}">
                  <a16:creationId xmlns:a16="http://schemas.microsoft.com/office/drawing/2014/main" id="{D6FF1BD2-8623-4F83-9573-76598F50C0F6}"/>
                </a:ext>
              </a:extLst>
            </p:cNvPr>
            <p:cNvSpPr/>
            <p:nvPr/>
          </p:nvSpPr>
          <p:spPr bwMode="gray">
            <a:xfrm>
              <a:off x="2253530" y="4154873"/>
              <a:ext cx="2342448" cy="2342449"/>
            </a:xfrm>
            <a:prstGeom prst="ellipse">
              <a:avLst/>
            </a:prstGeom>
            <a:gradFill flip="none" rotWithShape="1">
              <a:gsLst>
                <a:gs pos="100000">
                  <a:schemeClr val="accent1">
                    <a:lumMod val="75000"/>
                  </a:schemeClr>
                </a:gs>
                <a:gs pos="37000">
                  <a:schemeClr val="accent1"/>
                </a:gs>
              </a:gsLst>
              <a:lin ang="10800000" scaled="1"/>
              <a:tileRect/>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2" name="Oval 31">
              <a:extLst>
                <a:ext uri="{FF2B5EF4-FFF2-40B4-BE49-F238E27FC236}">
                  <a16:creationId xmlns:a16="http://schemas.microsoft.com/office/drawing/2014/main" id="{FF377C24-94E7-481C-9B02-0E57F6ADD462}"/>
                </a:ext>
              </a:extLst>
            </p:cNvPr>
            <p:cNvSpPr/>
            <p:nvPr/>
          </p:nvSpPr>
          <p:spPr bwMode="gray">
            <a:xfrm>
              <a:off x="2547266" y="4448609"/>
              <a:ext cx="1754976" cy="1754976"/>
            </a:xfrm>
            <a:prstGeom prst="ellipse">
              <a:avLst/>
            </a:prstGeom>
            <a:gradFill flip="none" rotWithShape="1">
              <a:gsLst>
                <a:gs pos="100000">
                  <a:schemeClr val="accent2"/>
                </a:gs>
                <a:gs pos="0">
                  <a:schemeClr val="accent2">
                    <a:lumMod val="85000"/>
                    <a:lumOff val="15000"/>
                  </a:schemeClr>
                </a:gs>
              </a:gsLst>
              <a:lin ang="10800000" scaled="1"/>
              <a:tileRect/>
            </a:gradFill>
            <a:ln>
              <a:noFill/>
            </a:ln>
            <a:effectLst>
              <a:outerShdw blurRad="647700" dist="355600" dir="108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3821531"/>
            <a:ext cx="5116143" cy="914400"/>
          </a:xfrm>
        </p:spPr>
        <p:txBody>
          <a:bodyPr/>
          <a:lstStyle>
            <a:lvl1pPr marL="0" indent="0" algn="l">
              <a:lnSpc>
                <a:spcPct val="89000"/>
              </a:lnSpc>
              <a:spcBef>
                <a:spcPts val="120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9876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gue Gree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DC80D07-556B-4C14-BCA1-515D34401A57}"/>
              </a:ext>
            </a:extLst>
          </p:cNvPr>
          <p:cNvGrpSpPr/>
          <p:nvPr userDrawn="1"/>
        </p:nvGrpSpPr>
        <p:grpSpPr>
          <a:xfrm>
            <a:off x="0" y="-186267"/>
            <a:ext cx="6116442" cy="6210161"/>
            <a:chOff x="0" y="0"/>
            <a:chExt cx="6116442" cy="6023894"/>
          </a:xfrm>
        </p:grpSpPr>
        <p:sp>
          <p:nvSpPr>
            <p:cNvPr id="12" name="Rectangle: Single Corner Rounded 11">
              <a:extLst>
                <a:ext uri="{FF2B5EF4-FFF2-40B4-BE49-F238E27FC236}">
                  <a16:creationId xmlns:a16="http://schemas.microsoft.com/office/drawing/2014/main" id="{9B9E05DE-D753-41A7-988E-75F6026BC79C}"/>
                </a:ext>
              </a:extLst>
            </p:cNvPr>
            <p:cNvSpPr/>
            <p:nvPr userDrawn="1"/>
          </p:nvSpPr>
          <p:spPr>
            <a:xfrm flipV="1">
              <a:off x="0" y="0"/>
              <a:ext cx="6116442" cy="6023894"/>
            </a:xfrm>
            <a:prstGeom prst="round1Rect">
              <a:avLst>
                <a:gd name="adj" fmla="val 3634"/>
              </a:avLst>
            </a:prstGeom>
            <a:gradFill>
              <a:gsLst>
                <a:gs pos="79000">
                  <a:srgbClr val="CFD0D5"/>
                </a:gs>
                <a:gs pos="100000">
                  <a:srgbClr val="B1B5C3"/>
                </a:gs>
              </a:gsLst>
              <a:lin ang="0" scaled="0"/>
            </a:gradFill>
            <a:ln w="10795"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icrosoft Sans Serif"/>
                <a:ea typeface="+mn-ea"/>
                <a:cs typeface="+mn-cs"/>
              </a:endParaRPr>
            </a:p>
          </p:txBody>
        </p:sp>
        <p:sp>
          <p:nvSpPr>
            <p:cNvPr id="13" name="Rectangle: Single Corner Rounded 12">
              <a:extLst>
                <a:ext uri="{FF2B5EF4-FFF2-40B4-BE49-F238E27FC236}">
                  <a16:creationId xmlns:a16="http://schemas.microsoft.com/office/drawing/2014/main" id="{90C834A1-B64D-4FAD-93F5-33F11049F483}"/>
                </a:ext>
              </a:extLst>
            </p:cNvPr>
            <p:cNvSpPr/>
            <p:nvPr userDrawn="1"/>
          </p:nvSpPr>
          <p:spPr>
            <a:xfrm flipV="1">
              <a:off x="0" y="0"/>
              <a:ext cx="6116442" cy="5917440"/>
            </a:xfrm>
            <a:prstGeom prst="round1Rect">
              <a:avLst>
                <a:gd name="adj" fmla="val 3425"/>
              </a:avLst>
            </a:prstGeom>
            <a:gradFill>
              <a:gsLst>
                <a:gs pos="15000">
                  <a:schemeClr val="accent3"/>
                </a:gs>
                <a:gs pos="100000">
                  <a:srgbClr val="4F9781"/>
                </a:gs>
              </a:gsLst>
              <a:lin ang="18900000" scaled="0"/>
            </a:gradFill>
            <a:ln w="25400" cap="flat" cmpd="sng" algn="ctr">
              <a:noFill/>
              <a:prstDash val="solid"/>
            </a:ln>
            <a:effectLst>
              <a:innerShdw blurRad="127000" dist="114300">
                <a:srgbClr val="27493E">
                  <a:alpha val="74902"/>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4" name="Rectangle: Single Corner Rounded 13">
              <a:extLst>
                <a:ext uri="{FF2B5EF4-FFF2-40B4-BE49-F238E27FC236}">
                  <a16:creationId xmlns:a16="http://schemas.microsoft.com/office/drawing/2014/main" id="{70181F62-E06B-4917-942E-5D7D4C95D712}"/>
                </a:ext>
              </a:extLst>
            </p:cNvPr>
            <p:cNvSpPr/>
            <p:nvPr userDrawn="1"/>
          </p:nvSpPr>
          <p:spPr>
            <a:xfrm flipV="1">
              <a:off x="4722552" y="0"/>
              <a:ext cx="1393890" cy="6023894"/>
            </a:xfrm>
            <a:prstGeom prst="round1Rect">
              <a:avLst>
                <a:gd name="adj" fmla="val 15972"/>
              </a:avLst>
            </a:prstGeom>
            <a:gradFill>
              <a:gsLst>
                <a:gs pos="88000">
                  <a:schemeClr val="tx1">
                    <a:alpha val="60000"/>
                  </a:schemeClr>
                </a:gs>
                <a:gs pos="54000">
                  <a:schemeClr val="accent1">
                    <a:lumMod val="50000"/>
                    <a:alpha val="0"/>
                  </a:schemeClr>
                </a:gs>
                <a:gs pos="100000">
                  <a:schemeClr val="tx1">
                    <a:alpha val="47000"/>
                  </a:schemeClr>
                </a:gs>
              </a:gsLst>
              <a:lin ang="0" scaled="0"/>
            </a:gradFill>
            <a:ln w="10795"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icrosoft Sans Serif"/>
                <a:ea typeface="+mn-ea"/>
                <a:cs typeface="+mn-cs"/>
              </a:endParaRPr>
            </a:p>
          </p:txBody>
        </p:sp>
      </p:grpSp>
      <p:sp>
        <p:nvSpPr>
          <p:cNvPr id="16" name="Title 1">
            <a:extLst>
              <a:ext uri="{FF2B5EF4-FFF2-40B4-BE49-F238E27FC236}">
                <a16:creationId xmlns:a16="http://schemas.microsoft.com/office/drawing/2014/main" id="{41C1FC8D-B2EA-4858-9547-343D786A59A8}"/>
              </a:ext>
            </a:extLst>
          </p:cNvPr>
          <p:cNvSpPr>
            <a:spLocks noGrp="1"/>
          </p:cNvSpPr>
          <p:nvPr>
            <p:ph type="title" hasCustomPrompt="1"/>
          </p:nvPr>
        </p:nvSpPr>
        <p:spPr bwMode="black">
          <a:xfrm>
            <a:off x="434074" y="1383898"/>
            <a:ext cx="5176367" cy="2211454"/>
          </a:xfrm>
        </p:spPr>
        <p:txBody>
          <a:bodyPr/>
          <a:lstStyle>
            <a:lvl1pPr>
              <a:lnSpc>
                <a:spcPct val="90000"/>
              </a:lnSpc>
              <a:defRPr sz="6000">
                <a:solidFill>
                  <a:schemeClr val="bg1"/>
                </a:solidFill>
              </a:defRPr>
            </a:lvl1pPr>
          </a:lstStyle>
          <a:p>
            <a:r>
              <a:rPr lang="en-US" dirty="0"/>
              <a:t>Segue title</a:t>
            </a:r>
          </a:p>
        </p:txBody>
      </p:sp>
      <p:grpSp>
        <p:nvGrpSpPr>
          <p:cNvPr id="18" name="Group 17">
            <a:extLst>
              <a:ext uri="{FF2B5EF4-FFF2-40B4-BE49-F238E27FC236}">
                <a16:creationId xmlns:a16="http://schemas.microsoft.com/office/drawing/2014/main" id="{BDFDEE91-3E4D-4F77-954F-E23B4D7599D6}"/>
              </a:ext>
            </a:extLst>
          </p:cNvPr>
          <p:cNvGrpSpPr/>
          <p:nvPr userDrawn="1"/>
        </p:nvGrpSpPr>
        <p:grpSpPr bwMode="gray">
          <a:xfrm>
            <a:off x="6509242" y="991365"/>
            <a:ext cx="4873999" cy="4873999"/>
            <a:chOff x="2253530" y="4154873"/>
            <a:chExt cx="2342448" cy="2342449"/>
          </a:xfrm>
        </p:grpSpPr>
        <p:sp>
          <p:nvSpPr>
            <p:cNvPr id="19" name="Oval 18">
              <a:extLst>
                <a:ext uri="{FF2B5EF4-FFF2-40B4-BE49-F238E27FC236}">
                  <a16:creationId xmlns:a16="http://schemas.microsoft.com/office/drawing/2014/main" id="{629C64C2-6DC7-4AEA-86A5-3A7657450B41}"/>
                </a:ext>
              </a:extLst>
            </p:cNvPr>
            <p:cNvSpPr/>
            <p:nvPr/>
          </p:nvSpPr>
          <p:spPr bwMode="gray">
            <a:xfrm>
              <a:off x="2253530" y="4154873"/>
              <a:ext cx="2342448" cy="2342449"/>
            </a:xfrm>
            <a:prstGeom prst="ellipse">
              <a:avLst/>
            </a:prstGeom>
            <a:gradFill>
              <a:gsLst>
                <a:gs pos="100000">
                  <a:schemeClr val="accent3"/>
                </a:gs>
                <a:gs pos="15000">
                  <a:srgbClr val="4F9781"/>
                </a:gs>
              </a:gsLst>
              <a:lin ang="18900000" scaled="0"/>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20" name="Oval 19">
              <a:extLst>
                <a:ext uri="{FF2B5EF4-FFF2-40B4-BE49-F238E27FC236}">
                  <a16:creationId xmlns:a16="http://schemas.microsoft.com/office/drawing/2014/main" id="{347FF8FF-50F2-40C3-B054-4C2CA431E051}"/>
                </a:ext>
              </a:extLst>
            </p:cNvPr>
            <p:cNvSpPr/>
            <p:nvPr/>
          </p:nvSpPr>
          <p:spPr bwMode="gray">
            <a:xfrm>
              <a:off x="2547266" y="4448609"/>
              <a:ext cx="1754976" cy="1754976"/>
            </a:xfrm>
            <a:prstGeom prst="ellipse">
              <a:avLst/>
            </a:prstGeom>
            <a:solidFill>
              <a:schemeClr val="accent3">
                <a:lumMod val="60000"/>
                <a:lumOff val="40000"/>
              </a:schemeClr>
            </a:solidFill>
            <a:ln>
              <a:noFill/>
            </a:ln>
            <a:effectLst>
              <a:outerShdw blurRad="647700" dist="355600" dir="10800000" algn="t" rotWithShape="0">
                <a:schemeClr val="accent3">
                  <a:lumMod val="50000"/>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21" name="Subtitle">
            <a:extLst>
              <a:ext uri="{FF2B5EF4-FFF2-40B4-BE49-F238E27FC236}">
                <a16:creationId xmlns:a16="http://schemas.microsoft.com/office/drawing/2014/main" id="{BA0BCBDC-974B-43F5-80D7-2F8CBE4ECE70}"/>
              </a:ext>
            </a:extLst>
          </p:cNvPr>
          <p:cNvSpPr>
            <a:spLocks noGrp="1"/>
          </p:cNvSpPr>
          <p:nvPr>
            <p:ph type="subTitle" idx="1"/>
          </p:nvPr>
        </p:nvSpPr>
        <p:spPr bwMode="black">
          <a:xfrm>
            <a:off x="494189" y="3821531"/>
            <a:ext cx="5116143" cy="914400"/>
          </a:xfrm>
        </p:spPr>
        <p:txBody>
          <a:bodyPr/>
          <a:lstStyle>
            <a:lvl1pPr marL="0" indent="0" algn="l">
              <a:lnSpc>
                <a:spcPct val="89000"/>
              </a:lnSpc>
              <a:spcBef>
                <a:spcPts val="120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325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gue Gra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3CA8A2-C866-420D-A9C5-62377C62C72C}"/>
              </a:ext>
            </a:extLst>
          </p:cNvPr>
          <p:cNvGrpSpPr/>
          <p:nvPr userDrawn="1"/>
        </p:nvGrpSpPr>
        <p:grpSpPr>
          <a:xfrm>
            <a:off x="0" y="-186267"/>
            <a:ext cx="6116442" cy="6210161"/>
            <a:chOff x="0" y="0"/>
            <a:chExt cx="6116442" cy="6023894"/>
          </a:xfrm>
        </p:grpSpPr>
        <p:sp>
          <p:nvSpPr>
            <p:cNvPr id="12" name="Rectangle: Single Corner Rounded 11">
              <a:extLst>
                <a:ext uri="{FF2B5EF4-FFF2-40B4-BE49-F238E27FC236}">
                  <a16:creationId xmlns:a16="http://schemas.microsoft.com/office/drawing/2014/main" id="{9748C67E-7E92-497F-B7C0-AA6D6EA7DD25}"/>
                </a:ext>
              </a:extLst>
            </p:cNvPr>
            <p:cNvSpPr/>
            <p:nvPr userDrawn="1"/>
          </p:nvSpPr>
          <p:spPr>
            <a:xfrm flipV="1">
              <a:off x="0" y="0"/>
              <a:ext cx="6116442" cy="6023894"/>
            </a:xfrm>
            <a:prstGeom prst="round1Rect">
              <a:avLst>
                <a:gd name="adj" fmla="val 3634"/>
              </a:avLst>
            </a:prstGeom>
            <a:gradFill>
              <a:gsLst>
                <a:gs pos="79000">
                  <a:srgbClr val="CFD0D5"/>
                </a:gs>
                <a:gs pos="100000">
                  <a:srgbClr val="B1B5C3"/>
                </a:gs>
              </a:gsLst>
              <a:lin ang="0" scaled="0"/>
            </a:gradFill>
            <a:ln w="10795"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icrosoft Sans Serif"/>
                <a:ea typeface="+mn-ea"/>
                <a:cs typeface="+mn-cs"/>
              </a:endParaRPr>
            </a:p>
          </p:txBody>
        </p:sp>
        <p:sp>
          <p:nvSpPr>
            <p:cNvPr id="13" name="Rectangle: Single Corner Rounded 12">
              <a:extLst>
                <a:ext uri="{FF2B5EF4-FFF2-40B4-BE49-F238E27FC236}">
                  <a16:creationId xmlns:a16="http://schemas.microsoft.com/office/drawing/2014/main" id="{0E16C0B4-6DE3-45FD-B7E2-0B34ACCCD3B7}"/>
                </a:ext>
              </a:extLst>
            </p:cNvPr>
            <p:cNvSpPr/>
            <p:nvPr userDrawn="1"/>
          </p:nvSpPr>
          <p:spPr>
            <a:xfrm flipV="1">
              <a:off x="0" y="0"/>
              <a:ext cx="6116442" cy="5917440"/>
            </a:xfrm>
            <a:prstGeom prst="round1Rect">
              <a:avLst>
                <a:gd name="adj" fmla="val 3425"/>
              </a:avLst>
            </a:prstGeom>
            <a:gradFill>
              <a:gsLst>
                <a:gs pos="15000">
                  <a:srgbClr val="697790"/>
                </a:gs>
                <a:gs pos="100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4" name="Rectangle: Single Corner Rounded 13">
              <a:extLst>
                <a:ext uri="{FF2B5EF4-FFF2-40B4-BE49-F238E27FC236}">
                  <a16:creationId xmlns:a16="http://schemas.microsoft.com/office/drawing/2014/main" id="{2CD83F23-3590-47FE-A589-ECD4728A83C4}"/>
                </a:ext>
              </a:extLst>
            </p:cNvPr>
            <p:cNvSpPr/>
            <p:nvPr userDrawn="1"/>
          </p:nvSpPr>
          <p:spPr>
            <a:xfrm flipV="1">
              <a:off x="4722552" y="0"/>
              <a:ext cx="1393890" cy="6023894"/>
            </a:xfrm>
            <a:prstGeom prst="round1Rect">
              <a:avLst>
                <a:gd name="adj" fmla="val 15972"/>
              </a:avLst>
            </a:prstGeom>
            <a:gradFill>
              <a:gsLst>
                <a:gs pos="88000">
                  <a:schemeClr val="tx1">
                    <a:alpha val="60000"/>
                  </a:schemeClr>
                </a:gs>
                <a:gs pos="54000">
                  <a:schemeClr val="accent1">
                    <a:lumMod val="50000"/>
                    <a:alpha val="0"/>
                  </a:schemeClr>
                </a:gs>
                <a:gs pos="100000">
                  <a:schemeClr val="tx1">
                    <a:alpha val="47000"/>
                  </a:schemeClr>
                </a:gs>
              </a:gsLst>
              <a:lin ang="0" scaled="0"/>
            </a:gradFill>
            <a:ln w="10795"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icrosoft Sans Serif"/>
                <a:ea typeface="+mn-ea"/>
                <a:cs typeface="+mn-cs"/>
              </a:endParaRPr>
            </a:p>
          </p:txBody>
        </p:sp>
      </p:grpSp>
      <p:sp>
        <p:nvSpPr>
          <p:cNvPr id="16" name="Title 1">
            <a:extLst>
              <a:ext uri="{FF2B5EF4-FFF2-40B4-BE49-F238E27FC236}">
                <a16:creationId xmlns:a16="http://schemas.microsoft.com/office/drawing/2014/main" id="{A2F9CEB0-FD72-4544-B8E3-F778962162E1}"/>
              </a:ext>
            </a:extLst>
          </p:cNvPr>
          <p:cNvSpPr>
            <a:spLocks noGrp="1"/>
          </p:cNvSpPr>
          <p:nvPr>
            <p:ph type="title" hasCustomPrompt="1"/>
          </p:nvPr>
        </p:nvSpPr>
        <p:spPr bwMode="black">
          <a:xfrm>
            <a:off x="434074" y="1383898"/>
            <a:ext cx="5176367" cy="2211454"/>
          </a:xfrm>
        </p:spPr>
        <p:txBody>
          <a:bodyPr/>
          <a:lstStyle>
            <a:lvl1pPr>
              <a:lnSpc>
                <a:spcPct val="90000"/>
              </a:lnSpc>
              <a:defRPr sz="6000">
                <a:solidFill>
                  <a:schemeClr val="bg1"/>
                </a:solidFill>
              </a:defRPr>
            </a:lvl1pPr>
          </a:lstStyle>
          <a:p>
            <a:r>
              <a:rPr lang="en-US" dirty="0"/>
              <a:t>Segue title</a:t>
            </a:r>
          </a:p>
        </p:txBody>
      </p:sp>
      <p:grpSp>
        <p:nvGrpSpPr>
          <p:cNvPr id="18" name="Group 17">
            <a:extLst>
              <a:ext uri="{FF2B5EF4-FFF2-40B4-BE49-F238E27FC236}">
                <a16:creationId xmlns:a16="http://schemas.microsoft.com/office/drawing/2014/main" id="{67735C45-946F-4397-AADE-28DD68F225A4}"/>
              </a:ext>
            </a:extLst>
          </p:cNvPr>
          <p:cNvGrpSpPr/>
          <p:nvPr userDrawn="1"/>
        </p:nvGrpSpPr>
        <p:grpSpPr bwMode="gray">
          <a:xfrm>
            <a:off x="6509242" y="991365"/>
            <a:ext cx="4873999" cy="4873999"/>
            <a:chOff x="2253530" y="4154873"/>
            <a:chExt cx="2342448" cy="2342449"/>
          </a:xfrm>
        </p:grpSpPr>
        <p:sp>
          <p:nvSpPr>
            <p:cNvPr id="19" name="Oval 18">
              <a:extLst>
                <a:ext uri="{FF2B5EF4-FFF2-40B4-BE49-F238E27FC236}">
                  <a16:creationId xmlns:a16="http://schemas.microsoft.com/office/drawing/2014/main" id="{B5EDBE7D-1580-432B-9EFA-2285652716A1}"/>
                </a:ext>
              </a:extLst>
            </p:cNvPr>
            <p:cNvSpPr/>
            <p:nvPr/>
          </p:nvSpPr>
          <p:spPr bwMode="gray">
            <a:xfrm>
              <a:off x="2253530" y="4154873"/>
              <a:ext cx="2342448" cy="2342449"/>
            </a:xfrm>
            <a:prstGeom prst="ellipse">
              <a:avLst/>
            </a:prstGeom>
            <a:gradFill>
              <a:gsLst>
                <a:gs pos="100000">
                  <a:srgbClr val="697790"/>
                </a:gs>
                <a:gs pos="1000">
                  <a:schemeClr val="accent5"/>
                </a:gs>
              </a:gsLst>
              <a:lin ang="18900000" scaled="0"/>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20" name="Oval 19">
              <a:extLst>
                <a:ext uri="{FF2B5EF4-FFF2-40B4-BE49-F238E27FC236}">
                  <a16:creationId xmlns:a16="http://schemas.microsoft.com/office/drawing/2014/main" id="{DF032FD5-AD24-4BC5-8AED-05C43A0DF34C}"/>
                </a:ext>
              </a:extLst>
            </p:cNvPr>
            <p:cNvSpPr/>
            <p:nvPr/>
          </p:nvSpPr>
          <p:spPr bwMode="gray">
            <a:xfrm>
              <a:off x="2547266" y="4448609"/>
              <a:ext cx="1754976" cy="1754976"/>
            </a:xfrm>
            <a:prstGeom prst="ellipse">
              <a:avLst/>
            </a:prstGeom>
            <a:solidFill>
              <a:schemeClr val="accent6"/>
            </a:solidFill>
            <a:ln>
              <a:noFill/>
            </a:ln>
            <a:effectLst>
              <a:outerShdw blurRad="647700" dist="355600" dir="10800000" algn="t" rotWithShape="0">
                <a:schemeClr val="accent5">
                  <a:lumMod val="50000"/>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21" name="Subtitle">
            <a:extLst>
              <a:ext uri="{FF2B5EF4-FFF2-40B4-BE49-F238E27FC236}">
                <a16:creationId xmlns:a16="http://schemas.microsoft.com/office/drawing/2014/main" id="{0323B195-1D42-4C65-B2F9-FEF67F561438}"/>
              </a:ext>
            </a:extLst>
          </p:cNvPr>
          <p:cNvSpPr>
            <a:spLocks noGrp="1"/>
          </p:cNvSpPr>
          <p:nvPr>
            <p:ph type="subTitle" idx="1"/>
          </p:nvPr>
        </p:nvSpPr>
        <p:spPr>
          <a:xfrm>
            <a:off x="494189" y="3821531"/>
            <a:ext cx="5116143" cy="914400"/>
          </a:xfrm>
        </p:spPr>
        <p:txBody>
          <a:bodyPr/>
          <a:lstStyle>
            <a:lvl1pPr marL="0" indent="0" algn="l">
              <a:lnSpc>
                <a:spcPct val="89000"/>
              </a:lnSpc>
              <a:spcBef>
                <a:spcPts val="120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3744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481807" y="6171314"/>
            <a:ext cx="2623343" cy="236312"/>
          </a:xfrm>
        </p:spPr>
        <p:txBody>
          <a:bodyPr/>
          <a:lstStyle>
            <a:lvl1pPr marL="0" indent="0">
              <a:lnSpc>
                <a:spcPct val="114000"/>
              </a:lnSpc>
              <a:spcBef>
                <a:spcPts val="0"/>
              </a:spcBef>
              <a:buNone/>
              <a:defRPr sz="1400" b="1">
                <a:solidFill>
                  <a:schemeClr val="bg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3340102" y="6171314"/>
            <a:ext cx="2613026" cy="236312"/>
          </a:xfrm>
        </p:spPr>
        <p:txBody>
          <a:bodyPr/>
          <a:lstStyle>
            <a:lvl1pPr marL="0" indent="0">
              <a:lnSpc>
                <a:spcPct val="114000"/>
              </a:lnSpc>
              <a:buNone/>
              <a:defRPr sz="14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430213" y="395662"/>
            <a:ext cx="10287318" cy="4122848"/>
          </a:xfrm>
        </p:spPr>
        <p:txBody>
          <a:bodyPr/>
          <a:lstStyle>
            <a:lvl1pPr marL="0" indent="0">
              <a:lnSpc>
                <a:spcPct val="99000"/>
              </a:lnSpc>
              <a:spcBef>
                <a:spcPts val="1200"/>
              </a:spcBef>
              <a:buFont typeface="Microsoft Sans Serif" panose="020B0604020202020204" pitchFamily="34" charset="0"/>
              <a:buChar char="​"/>
              <a:defRPr sz="64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useBgFill="1">
        <p:nvSpPr>
          <p:cNvPr id="2" name="Oval 1">
            <a:extLst>
              <a:ext uri="{FF2B5EF4-FFF2-40B4-BE49-F238E27FC236}">
                <a16:creationId xmlns:a16="http://schemas.microsoft.com/office/drawing/2014/main" id="{0E49FEFF-B60C-496C-AD02-38AB5B442C06}"/>
              </a:ext>
            </a:extLst>
          </p:cNvPr>
          <p:cNvSpPr/>
          <p:nvPr userDrawn="1"/>
        </p:nvSpPr>
        <p:spPr bwMode="black">
          <a:xfrm>
            <a:off x="11320041" y="6238423"/>
            <a:ext cx="613458" cy="503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658B07D-31E1-48BC-BC0C-70CE6331F31B}"/>
              </a:ext>
            </a:extLst>
          </p:cNvPr>
          <p:cNvSpPr txBox="1"/>
          <p:nvPr userDrawn="1"/>
        </p:nvSpPr>
        <p:spPr bwMode="black">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Tree>
    <p:extLst>
      <p:ext uri="{BB962C8B-B14F-4D97-AF65-F5344CB8AC3E}">
        <p14:creationId xmlns:p14="http://schemas.microsoft.com/office/powerpoint/2010/main" val="35091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481807" y="6171314"/>
            <a:ext cx="2623343" cy="236312"/>
          </a:xfrm>
        </p:spPr>
        <p:txBody>
          <a:bodyPr/>
          <a:lstStyle>
            <a:lvl1pPr marL="0" indent="0">
              <a:lnSpc>
                <a:spcPct val="114000"/>
              </a:lnSpc>
              <a:spcBef>
                <a:spcPts val="0"/>
              </a:spcBef>
              <a:buNone/>
              <a:defRPr sz="1400" b="1">
                <a:solidFill>
                  <a:schemeClr val="bg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3340102" y="6171314"/>
            <a:ext cx="2613026" cy="236312"/>
          </a:xfrm>
        </p:spPr>
        <p:txBody>
          <a:bodyPr/>
          <a:lstStyle>
            <a:lvl1pPr marL="0" indent="0">
              <a:lnSpc>
                <a:spcPct val="114000"/>
              </a:lnSpc>
              <a:buNone/>
              <a:defRPr sz="14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430213" y="395662"/>
            <a:ext cx="10287318" cy="4122848"/>
          </a:xfrm>
        </p:spPr>
        <p:txBody>
          <a:bodyPr/>
          <a:lstStyle>
            <a:lvl1pPr marL="0" indent="0">
              <a:lnSpc>
                <a:spcPct val="99000"/>
              </a:lnSpc>
              <a:spcBef>
                <a:spcPts val="1200"/>
              </a:spcBef>
              <a:buFont typeface="Microsoft Sans Serif" panose="020B0604020202020204" pitchFamily="34" charset="0"/>
              <a:buChar char="​"/>
              <a:defRPr sz="64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useBgFill="1">
        <p:nvSpPr>
          <p:cNvPr id="6" name="Oval 5">
            <a:extLst>
              <a:ext uri="{FF2B5EF4-FFF2-40B4-BE49-F238E27FC236}">
                <a16:creationId xmlns:a16="http://schemas.microsoft.com/office/drawing/2014/main" id="{912CABFA-1146-4C26-A7A8-8BE5726010EB}"/>
              </a:ext>
            </a:extLst>
          </p:cNvPr>
          <p:cNvSpPr/>
          <p:nvPr userDrawn="1"/>
        </p:nvSpPr>
        <p:spPr bwMode="black">
          <a:xfrm>
            <a:off x="11320041" y="6238423"/>
            <a:ext cx="613458" cy="503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99CA8C0-F801-4CF0-9D39-60FEAB852907}"/>
              </a:ext>
            </a:extLst>
          </p:cNvPr>
          <p:cNvSpPr txBox="1"/>
          <p:nvPr userDrawn="1"/>
        </p:nvSpPr>
        <p:spPr bwMode="black">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Tree>
    <p:extLst>
      <p:ext uri="{BB962C8B-B14F-4D97-AF65-F5344CB8AC3E}">
        <p14:creationId xmlns:p14="http://schemas.microsoft.com/office/powerpoint/2010/main" val="3140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Quote Gray">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481807" y="6171314"/>
            <a:ext cx="2623343" cy="236312"/>
          </a:xfrm>
        </p:spPr>
        <p:txBody>
          <a:bodyPr/>
          <a:lstStyle>
            <a:lvl1pPr marL="0" indent="0">
              <a:lnSpc>
                <a:spcPct val="114000"/>
              </a:lnSpc>
              <a:spcBef>
                <a:spcPts val="0"/>
              </a:spcBef>
              <a:buNone/>
              <a:defRPr sz="1400" b="1">
                <a:solidFill>
                  <a:schemeClr val="bg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3340102" y="6171314"/>
            <a:ext cx="2613026" cy="236312"/>
          </a:xfrm>
        </p:spPr>
        <p:txBody>
          <a:bodyPr/>
          <a:lstStyle>
            <a:lvl1pPr marL="0" indent="0">
              <a:lnSpc>
                <a:spcPct val="114000"/>
              </a:lnSpc>
              <a:buNone/>
              <a:defRPr sz="14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430213" y="395662"/>
            <a:ext cx="10287318" cy="4122848"/>
          </a:xfrm>
        </p:spPr>
        <p:txBody>
          <a:bodyPr/>
          <a:lstStyle>
            <a:lvl1pPr marL="0" indent="0">
              <a:lnSpc>
                <a:spcPct val="99000"/>
              </a:lnSpc>
              <a:spcBef>
                <a:spcPts val="1200"/>
              </a:spcBef>
              <a:buFont typeface="Microsoft Sans Serif" panose="020B0604020202020204" pitchFamily="34" charset="0"/>
              <a:buChar char="​"/>
              <a:defRPr sz="64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useBgFill="1">
        <p:nvSpPr>
          <p:cNvPr id="6" name="Oval 5">
            <a:extLst>
              <a:ext uri="{FF2B5EF4-FFF2-40B4-BE49-F238E27FC236}">
                <a16:creationId xmlns:a16="http://schemas.microsoft.com/office/drawing/2014/main" id="{D8A97C9B-4499-4412-B7FB-98DC54585AE5}"/>
              </a:ext>
            </a:extLst>
          </p:cNvPr>
          <p:cNvSpPr/>
          <p:nvPr userDrawn="1"/>
        </p:nvSpPr>
        <p:spPr bwMode="black">
          <a:xfrm>
            <a:off x="11320041" y="6238423"/>
            <a:ext cx="613458" cy="503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D27C9AC-5F48-4C57-A266-CF746A1CF17D}"/>
              </a:ext>
            </a:extLst>
          </p:cNvPr>
          <p:cNvSpPr txBox="1"/>
          <p:nvPr userDrawn="1"/>
        </p:nvSpPr>
        <p:spPr bwMode="black">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Tree>
    <p:extLst>
      <p:ext uri="{BB962C8B-B14F-4D97-AF65-F5344CB8AC3E}">
        <p14:creationId xmlns:p14="http://schemas.microsoft.com/office/powerpoint/2010/main" val="364962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5">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787CA06-18E6-405B-AB57-846AB5708B52}"/>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11" name="Freeform 5">
            <a:extLst>
              <a:ext uri="{FF2B5EF4-FFF2-40B4-BE49-F238E27FC236}">
                <a16:creationId xmlns:a16="http://schemas.microsoft.com/office/drawing/2014/main" id="{E0A1C191-D6B1-443E-80C5-308BFEE70BCD}"/>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31691490-7DFB-4251-8E05-5909F3498C2C}"/>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0851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4_Thank You">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84656" y="2348891"/>
            <a:ext cx="3952236"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83068" y="1128889"/>
            <a:ext cx="3952236" cy="889026"/>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Microsoft Sans Serif" panose="020B0604020202020204" pitchFamily="34" charset="0"/>
                <a:ea typeface="+mn-ea"/>
                <a:cs typeface="+mn-cs"/>
              </a:rPr>
              <a:t>Thank you!</a:t>
            </a:r>
          </a:p>
        </p:txBody>
      </p:sp>
      <p:grpSp>
        <p:nvGrpSpPr>
          <p:cNvPr id="44" name="Group 43">
            <a:extLst>
              <a:ext uri="{FF2B5EF4-FFF2-40B4-BE49-F238E27FC236}">
                <a16:creationId xmlns:a16="http://schemas.microsoft.com/office/drawing/2014/main" id="{8E58AE09-1E5F-4803-A45C-18227E43D796}"/>
              </a:ext>
            </a:extLst>
          </p:cNvPr>
          <p:cNvGrpSpPr/>
          <p:nvPr userDrawn="1"/>
        </p:nvGrpSpPr>
        <p:grpSpPr bwMode="gray">
          <a:xfrm>
            <a:off x="1631429" y="2378044"/>
            <a:ext cx="662232" cy="166848"/>
            <a:chOff x="2444506" y="3670918"/>
            <a:chExt cx="416641" cy="104972"/>
          </a:xfrm>
          <a:solidFill>
            <a:schemeClr val="tx1">
              <a:lumMod val="85000"/>
              <a:lumOff val="15000"/>
            </a:schemeClr>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2560525" y="3671306"/>
              <a:ext cx="128510" cy="104427"/>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756386" y="3671305"/>
              <a:ext cx="104761" cy="103529"/>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2444506" y="3670918"/>
              <a:ext cx="48669" cy="104972"/>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26" name="Freeform 5">
            <a:extLst>
              <a:ext uri="{FF2B5EF4-FFF2-40B4-BE49-F238E27FC236}">
                <a16:creationId xmlns:a16="http://schemas.microsoft.com/office/drawing/2014/main" id="{9AE80950-E40D-4560-B328-E8273E5BF344}"/>
              </a:ext>
            </a:extLst>
          </p:cNvPr>
          <p:cNvSpPr>
            <a:spLocks noEditPoints="1"/>
          </p:cNvSpPr>
          <p:nvPr userDrawn="1"/>
        </p:nvSpPr>
        <p:spPr bwMode="gray">
          <a:xfrm>
            <a:off x="485449" y="474662"/>
            <a:ext cx="1319582" cy="24186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5" name="TextBox 14">
            <a:extLst>
              <a:ext uri="{FF2B5EF4-FFF2-40B4-BE49-F238E27FC236}">
                <a16:creationId xmlns:a16="http://schemas.microsoft.com/office/drawing/2014/main" id="{9DAFA7A1-4B6E-48A3-A231-797857DC24DC}"/>
              </a:ext>
            </a:extLst>
          </p:cNvPr>
          <p:cNvSpPr txBox="1"/>
          <p:nvPr userDrawn="1"/>
        </p:nvSpPr>
        <p:spPr bwMode="gray">
          <a:xfrm>
            <a:off x="494974" y="4086843"/>
            <a:ext cx="3456432" cy="1683538"/>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©2018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16" name="TextBox 15">
            <a:extLst>
              <a:ext uri="{FF2B5EF4-FFF2-40B4-BE49-F238E27FC236}">
                <a16:creationId xmlns:a16="http://schemas.microsoft.com/office/drawing/2014/main" id="{A9DA6BD7-1608-4819-BED9-2D1222619519}"/>
              </a:ext>
            </a:extLst>
          </p:cNvPr>
          <p:cNvSpPr txBox="1"/>
          <p:nvPr userDrawn="1"/>
        </p:nvSpPr>
        <p:spPr bwMode="gray">
          <a:xfrm>
            <a:off x="4054476" y="4086843"/>
            <a:ext cx="3950208" cy="216219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13078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0_Thank You">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80BCAA"/>
              </a:gs>
              <a:gs pos="75000">
                <a:schemeClr val="accent3">
                  <a:lumMod val="60000"/>
                  <a:lumOff val="40000"/>
                </a:schemeClr>
              </a:gs>
            </a:gsLst>
            <a:lin ang="3000000" scaled="0"/>
          </a:gradFill>
          <a:ln>
            <a:noFill/>
          </a:ln>
          <a:effectLst>
            <a:outerShdw blurRad="825500" dist="317500" dir="8100000" algn="t" rotWithShape="0">
              <a:schemeClr val="accent3">
                <a:lumMod val="5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3">
                <a:lumMod val="5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84656" y="2348891"/>
            <a:ext cx="3952236"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83068" y="1128889"/>
            <a:ext cx="3952236" cy="889026"/>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Microsoft Sans Serif" panose="020B0604020202020204" pitchFamily="34" charset="0"/>
                <a:ea typeface="+mn-ea"/>
                <a:cs typeface="+mn-cs"/>
              </a:rPr>
              <a:t>Thank you!</a:t>
            </a:r>
          </a:p>
        </p:txBody>
      </p:sp>
      <p:grpSp>
        <p:nvGrpSpPr>
          <p:cNvPr id="44" name="Group 43">
            <a:extLst>
              <a:ext uri="{FF2B5EF4-FFF2-40B4-BE49-F238E27FC236}">
                <a16:creationId xmlns:a16="http://schemas.microsoft.com/office/drawing/2014/main" id="{8E58AE09-1E5F-4803-A45C-18227E43D796}"/>
              </a:ext>
            </a:extLst>
          </p:cNvPr>
          <p:cNvGrpSpPr/>
          <p:nvPr userDrawn="1"/>
        </p:nvGrpSpPr>
        <p:grpSpPr bwMode="gray">
          <a:xfrm>
            <a:off x="1631429" y="2378044"/>
            <a:ext cx="662232" cy="166848"/>
            <a:chOff x="2444506" y="3670918"/>
            <a:chExt cx="416641" cy="104972"/>
          </a:xfrm>
          <a:solidFill>
            <a:schemeClr val="tx1">
              <a:lumMod val="85000"/>
              <a:lumOff val="15000"/>
            </a:schemeClr>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2560525" y="3671306"/>
              <a:ext cx="128510" cy="104427"/>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756386" y="3671305"/>
              <a:ext cx="104761" cy="103529"/>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2444506" y="3670918"/>
              <a:ext cx="48669" cy="104972"/>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26" name="Freeform 5">
            <a:extLst>
              <a:ext uri="{FF2B5EF4-FFF2-40B4-BE49-F238E27FC236}">
                <a16:creationId xmlns:a16="http://schemas.microsoft.com/office/drawing/2014/main" id="{9AE80950-E40D-4560-B328-E8273E5BF344}"/>
              </a:ext>
            </a:extLst>
          </p:cNvPr>
          <p:cNvSpPr>
            <a:spLocks noEditPoints="1"/>
          </p:cNvSpPr>
          <p:nvPr userDrawn="1"/>
        </p:nvSpPr>
        <p:spPr bwMode="gray">
          <a:xfrm>
            <a:off x="485449" y="474662"/>
            <a:ext cx="1319582" cy="24186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5" name="TextBox 14">
            <a:extLst>
              <a:ext uri="{FF2B5EF4-FFF2-40B4-BE49-F238E27FC236}">
                <a16:creationId xmlns:a16="http://schemas.microsoft.com/office/drawing/2014/main" id="{B56BFB76-A92A-4105-B0D9-0E302868BBF0}"/>
              </a:ext>
            </a:extLst>
          </p:cNvPr>
          <p:cNvSpPr txBox="1"/>
          <p:nvPr userDrawn="1"/>
        </p:nvSpPr>
        <p:spPr bwMode="gray">
          <a:xfrm>
            <a:off x="494974" y="4086843"/>
            <a:ext cx="3456432" cy="1683538"/>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©2018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16" name="TextBox 15">
            <a:extLst>
              <a:ext uri="{FF2B5EF4-FFF2-40B4-BE49-F238E27FC236}">
                <a16:creationId xmlns:a16="http://schemas.microsoft.com/office/drawing/2014/main" id="{3669838D-40C6-4B3C-A350-21FE990CABD1}"/>
              </a:ext>
            </a:extLst>
          </p:cNvPr>
          <p:cNvSpPr txBox="1"/>
          <p:nvPr userDrawn="1"/>
        </p:nvSpPr>
        <p:spPr bwMode="gray">
          <a:xfrm>
            <a:off x="4054476" y="4086843"/>
            <a:ext cx="3950208" cy="216219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84550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0_Thank You">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7F8699"/>
              </a:gs>
              <a:gs pos="75000">
                <a:schemeClr val="accent6"/>
              </a:gs>
            </a:gsLst>
            <a:lin ang="3000000" scaled="0"/>
          </a:gradFill>
          <a:ln>
            <a:noFill/>
          </a:ln>
          <a:effectLst>
            <a:outerShdw blurRad="825500" dist="317500" dir="8100000" algn="t" rotWithShape="0">
              <a:schemeClr val="accent5">
                <a:lumMod val="5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571500" dist="406400" dir="7440000" sx="96000" sy="96000" algn="t" rotWithShape="0">
              <a:schemeClr val="accent5">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84656" y="2348891"/>
            <a:ext cx="3952236"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83068" y="1128889"/>
            <a:ext cx="3952236" cy="889026"/>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Microsoft Sans Serif" panose="020B0604020202020204" pitchFamily="34" charset="0"/>
                <a:ea typeface="+mn-ea"/>
                <a:cs typeface="+mn-cs"/>
              </a:rPr>
              <a:t>Thank you!</a:t>
            </a:r>
          </a:p>
        </p:txBody>
      </p:sp>
      <p:grpSp>
        <p:nvGrpSpPr>
          <p:cNvPr id="44" name="Group 43">
            <a:extLst>
              <a:ext uri="{FF2B5EF4-FFF2-40B4-BE49-F238E27FC236}">
                <a16:creationId xmlns:a16="http://schemas.microsoft.com/office/drawing/2014/main" id="{8E58AE09-1E5F-4803-A45C-18227E43D796}"/>
              </a:ext>
            </a:extLst>
          </p:cNvPr>
          <p:cNvGrpSpPr/>
          <p:nvPr userDrawn="1"/>
        </p:nvGrpSpPr>
        <p:grpSpPr bwMode="gray">
          <a:xfrm>
            <a:off x="1631429" y="2378044"/>
            <a:ext cx="662232" cy="166848"/>
            <a:chOff x="2444506" y="3670918"/>
            <a:chExt cx="416641" cy="104972"/>
          </a:xfrm>
          <a:solidFill>
            <a:schemeClr val="tx1">
              <a:lumMod val="85000"/>
              <a:lumOff val="15000"/>
            </a:schemeClr>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2560525" y="3671306"/>
              <a:ext cx="128510" cy="104427"/>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756386" y="3671305"/>
              <a:ext cx="104761" cy="103529"/>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2444506" y="3670918"/>
              <a:ext cx="48669" cy="104972"/>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26" name="Freeform 5">
            <a:extLst>
              <a:ext uri="{FF2B5EF4-FFF2-40B4-BE49-F238E27FC236}">
                <a16:creationId xmlns:a16="http://schemas.microsoft.com/office/drawing/2014/main" id="{9AE80950-E40D-4560-B328-E8273E5BF344}"/>
              </a:ext>
            </a:extLst>
          </p:cNvPr>
          <p:cNvSpPr>
            <a:spLocks noEditPoints="1"/>
          </p:cNvSpPr>
          <p:nvPr userDrawn="1"/>
        </p:nvSpPr>
        <p:spPr bwMode="gray">
          <a:xfrm>
            <a:off x="485449" y="474662"/>
            <a:ext cx="1319582" cy="24186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5" name="TextBox 14">
            <a:extLst>
              <a:ext uri="{FF2B5EF4-FFF2-40B4-BE49-F238E27FC236}">
                <a16:creationId xmlns:a16="http://schemas.microsoft.com/office/drawing/2014/main" id="{C8FEDB5B-F5A8-47E1-B761-005A9BC51F0D}"/>
              </a:ext>
            </a:extLst>
          </p:cNvPr>
          <p:cNvSpPr txBox="1"/>
          <p:nvPr userDrawn="1"/>
        </p:nvSpPr>
        <p:spPr bwMode="gray">
          <a:xfrm>
            <a:off x="494974" y="4086843"/>
            <a:ext cx="3456432" cy="1683538"/>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©2018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16" name="TextBox 15">
            <a:extLst>
              <a:ext uri="{FF2B5EF4-FFF2-40B4-BE49-F238E27FC236}">
                <a16:creationId xmlns:a16="http://schemas.microsoft.com/office/drawing/2014/main" id="{FECEED46-2313-4721-8D5B-5C9CD22906CD}"/>
              </a:ext>
            </a:extLst>
          </p:cNvPr>
          <p:cNvSpPr txBox="1"/>
          <p:nvPr userDrawn="1"/>
        </p:nvSpPr>
        <p:spPr bwMode="gray">
          <a:xfrm>
            <a:off x="4054476" y="4086843"/>
            <a:ext cx="3950208" cy="216219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388969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FFFFFF"/>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7CA0FF"/>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rgbClr val="415795">
                    <a:lumMod val="100000"/>
                  </a:srgbClr>
                </a:gs>
                <a:gs pos="0">
                  <a:srgbClr val="7CA0FF">
                    <a:alpha val="0"/>
                  </a:srgbClr>
                </a:gs>
                <a:gs pos="64000">
                  <a:srgbClr val="5E7DCA"/>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58000">
                  <a:srgbClr val="243DA8">
                    <a:alpha val="50000"/>
                  </a:srgbClr>
                </a:gs>
                <a:gs pos="0">
                  <a:srgbClr val="314FD5">
                    <a:alpha val="0"/>
                  </a:srgbClr>
                </a:gs>
                <a:gs pos="89000">
                  <a:srgbClr val="1D3393">
                    <a:lumMod val="9000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3747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Light Blu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userDrawn="1"/>
        </p:nvGrpSpPr>
        <p:grpSpPr>
          <a:xfrm>
            <a:off x="-1" y="-3"/>
            <a:ext cx="9779986" cy="6167628"/>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dirty="0">
                <a:ln>
                  <a:noFill/>
                </a:ln>
                <a:solidFill>
                  <a:srgbClr val="FFFFFF"/>
                </a:solidFill>
                <a:effectLst/>
                <a:uLnTx/>
                <a:uFillTx/>
                <a:latin typeface="Microsoft Sans Serif"/>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265179" y="1"/>
              <a:ext cx="514806" cy="6167623"/>
            </a:xfrm>
            <a:prstGeom prst="round1Rect">
              <a:avLst>
                <a:gd name="adj" fmla="val 25331"/>
              </a:avLst>
            </a:prstGeom>
            <a:gradFill flip="none" rotWithShape="1">
              <a:gsLst>
                <a:gs pos="100000">
                  <a:schemeClr val="accent1">
                    <a:lumMod val="75000"/>
                    <a:alpha val="50000"/>
                  </a:schemeClr>
                </a:gs>
                <a:gs pos="4000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5094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Tea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userDrawn="1"/>
        </p:nvGrpSpPr>
        <p:grpSpPr>
          <a:xfrm>
            <a:off x="-1" y="-3"/>
            <a:ext cx="9779986" cy="6167628"/>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3">
                <a:lumMod val="60000"/>
                <a:lumOff val="4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28020" y="2"/>
              <a:ext cx="251965" cy="6167623"/>
            </a:xfrm>
            <a:prstGeom prst="round1Rect">
              <a:avLst>
                <a:gd name="adj" fmla="val 5000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3"/>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39000">
                  <a:srgbClr val="3493A3">
                    <a:alpha val="58000"/>
                  </a:srgbClr>
                </a:gs>
                <a:gs pos="68000">
                  <a:schemeClr val="accent4">
                    <a:lumMod val="50000"/>
                  </a:schemeClr>
                </a:gs>
                <a:gs pos="0">
                  <a:schemeClr val="accent3">
                    <a:alpha val="0"/>
                  </a:schemeClr>
                </a:gs>
                <a:gs pos="100000">
                  <a:schemeClr val="accent3">
                    <a:lumMod val="50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6952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B4A69CDC-C3E8-42CD-A432-E856010C76D8}"/>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9914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Nicke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6">
                <a:lumMod val="40000"/>
                <a:lumOff val="6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6952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tx1"/>
                </a:solidFill>
              </a:defRPr>
            </a:lvl1pPr>
            <a:lvl2pPr marL="0" indent="0">
              <a:lnSpc>
                <a:spcPct val="96000"/>
              </a:lnSpc>
              <a:spcBef>
                <a:spcPts val="0"/>
              </a:spcBef>
              <a:buFont typeface="Microsoft Sans Serif" panose="020B0604020202020204" pitchFamily="34" charset="0"/>
              <a:buNone/>
              <a:defRPr sz="1800">
                <a:solidFill>
                  <a:schemeClr val="tx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tx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54674946-CCA2-4A4D-840D-BEF24D092472}"/>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lvl1pPr>
          </a:lstStyle>
          <a:p>
            <a:r>
              <a:rPr lang="en-US"/>
              <a:t>Click to edit Master title style</a:t>
            </a:r>
            <a:endParaRPr lang="en-US" dirty="0"/>
          </a:p>
        </p:txBody>
      </p:sp>
    </p:spTree>
    <p:extLst>
      <p:ext uri="{BB962C8B-B14F-4D97-AF65-F5344CB8AC3E}">
        <p14:creationId xmlns:p14="http://schemas.microsoft.com/office/powerpoint/2010/main" val="353566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Gun Metal">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F9C18C-4185-44B8-A8F7-0B0E67D86A05}"/>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6"/>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4" name="first shadow">
              <a:extLst>
                <a:ext uri="{FF2B5EF4-FFF2-40B4-BE49-F238E27FC236}">
                  <a16:creationId xmlns:a16="http://schemas.microsoft.com/office/drawing/2014/main" id="{45B2270E-52C5-4478-9D7B-6EBAC263E5EC}"/>
                </a:ext>
              </a:extLst>
            </p:cNvPr>
            <p:cNvSpPr/>
            <p:nvPr userDrawn="1"/>
          </p:nvSpPr>
          <p:spPr bwMode="gray">
            <a:xfrm flipV="1">
              <a:off x="7771339" y="0"/>
              <a:ext cx="735836" cy="5477240"/>
            </a:xfrm>
            <a:prstGeom prst="round1Rect">
              <a:avLst>
                <a:gd name="adj" fmla="val 17346"/>
              </a:avLst>
            </a:prstGeom>
            <a:gradFill flip="none" rotWithShape="0">
              <a:gsLst>
                <a:gs pos="100000">
                  <a:schemeClr val="accent5">
                    <a:lumMod val="50000"/>
                  </a:schemeClr>
                </a:gs>
                <a:gs pos="0">
                  <a:schemeClr val="accent5">
                    <a:alpha val="0"/>
                  </a:schemeClr>
                </a:gs>
                <a:gs pos="54000">
                  <a:schemeClr val="accent5">
                    <a:lumMod val="50000"/>
                    <a:alpha val="20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Freeform 5">
            <a:extLst>
              <a:ext uri="{FF2B5EF4-FFF2-40B4-BE49-F238E27FC236}">
                <a16:creationId xmlns:a16="http://schemas.microsoft.com/office/drawing/2014/main" id="{EAF54038-2EE1-4AAA-8E7D-7B51C2DE442F}"/>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1FC1E11E-35BC-4505-BB14-A81D00893FB3}"/>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077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6A3D65C-2C5D-4CD5-B664-96BCEC410C21}"/>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5">
                    <a:lumMod val="75000"/>
                  </a:schemeClr>
                </a:gs>
                <a:gs pos="0">
                  <a:schemeClr val="accent5"/>
                </a:gs>
                <a:gs pos="64000">
                  <a:schemeClr val="accent5">
                    <a:lumMod val="7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tx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35465864-5BD3-43E9-B02B-2CC7152314D9}"/>
                </a:ext>
              </a:extLst>
            </p:cNvPr>
            <p:cNvSpPr/>
            <p:nvPr userDrawn="1"/>
          </p:nvSpPr>
          <p:spPr bwMode="gray">
            <a:xfrm flipV="1">
              <a:off x="7771339" y="0"/>
              <a:ext cx="735836" cy="5477240"/>
            </a:xfrm>
            <a:prstGeom prst="round1Rect">
              <a:avLst>
                <a:gd name="adj" fmla="val 17346"/>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127487"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4" name="Freeform 5">
            <a:extLst>
              <a:ext uri="{FF2B5EF4-FFF2-40B4-BE49-F238E27FC236}">
                <a16:creationId xmlns:a16="http://schemas.microsoft.com/office/drawing/2014/main" id="{B888084C-17B8-4DDF-8119-204A07EF5C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5" name="Title 2">
            <a:extLst>
              <a:ext uri="{FF2B5EF4-FFF2-40B4-BE49-F238E27FC236}">
                <a16:creationId xmlns:a16="http://schemas.microsoft.com/office/drawing/2014/main" id="{58A05AE2-9442-4730-8FBA-33FA9563787D}"/>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6255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genda Light Blue">
    <p:bg>
      <p:bgPr>
        <a:solidFill>
          <a:schemeClr val="accent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2">
                <a:lumMod val="40000"/>
                <a:lumOff val="60000"/>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AB5691A-A977-4B57-832C-70C2D88356F8}"/>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3E7937C0-5CE8-47A4-96CE-9474EBC72BF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2B575940-DC4A-4F89-9B40-B2D5BB14F9D5}"/>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1117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Blu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EBB2B0-2FE9-4547-B236-AFFD265B9D1B}"/>
              </a:ext>
            </a:extLst>
          </p:cNvPr>
          <p:cNvGrpSpPr/>
          <p:nvPr userDrawn="1"/>
        </p:nvGrpSpPr>
        <p:grpSpPr>
          <a:xfrm>
            <a:off x="1" y="-920"/>
            <a:ext cx="3114500" cy="6859841"/>
            <a:chOff x="1" y="-920"/>
            <a:chExt cx="3114500" cy="6859841"/>
          </a:xfrm>
        </p:grpSpPr>
        <p:sp>
          <p:nvSpPr>
            <p:cNvPr id="5" name="Rectangle 4">
              <a:extLst>
                <a:ext uri="{FF2B5EF4-FFF2-40B4-BE49-F238E27FC236}">
                  <a16:creationId xmlns:a16="http://schemas.microsoft.com/office/drawing/2014/main" id="{E260F5EA-2531-104C-BDA5-6976E59EAEBC}"/>
                </a:ext>
              </a:extLst>
            </p:cNvPr>
            <p:cNvSpPr/>
            <p:nvPr/>
          </p:nvSpPr>
          <p:spPr>
            <a:xfrm>
              <a:off x="1805663" y="471"/>
              <a:ext cx="1308838" cy="6857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 name="Rectangle 3">
              <a:extLst>
                <a:ext uri="{FF2B5EF4-FFF2-40B4-BE49-F238E27FC236}">
                  <a16:creationId xmlns:a16="http://schemas.microsoft.com/office/drawing/2014/main" id="{7B1049BD-3954-CA4D-8094-F10C1A4300C1}"/>
                </a:ext>
              </a:extLst>
            </p:cNvPr>
            <p:cNvSpPr/>
            <p:nvPr userDrawn="1"/>
          </p:nvSpPr>
          <p:spPr>
            <a:xfrm>
              <a:off x="1" y="-920"/>
              <a:ext cx="1805661" cy="68598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918"/>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470"/>
              <a:ext cx="493775" cy="6857530"/>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18" name="Title 2">
            <a:extLst>
              <a:ext uri="{FF2B5EF4-FFF2-40B4-BE49-F238E27FC236}">
                <a16:creationId xmlns:a16="http://schemas.microsoft.com/office/drawing/2014/main" id="{B301E4DD-7EE3-47B4-881B-9E5B641D6B68}"/>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105282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genda Teal">
    <p:bg>
      <p:bgPr>
        <a:solidFill>
          <a:schemeClr val="accent3"/>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4">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1067" b="0" i="0" u="none" strike="noStrike" cap="none" spc="0" normalizeH="0" baseline="0" noProof="0" dirty="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181E4135-726A-4D1C-A91C-5C35847AF4F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604BBF9E-6C60-435B-99A6-364C05DFE387}"/>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1734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dirty="0">
                <a:solidFill>
                  <a:prstClr val="white"/>
                </a:solidFill>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1067" b="0" i="0" u="none" strike="noStrike" cap="none" spc="0" normalizeH="0" baseline="0" noProof="0" dirty="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11" name="Freeform 5">
            <a:extLst>
              <a:ext uri="{FF2B5EF4-FFF2-40B4-BE49-F238E27FC236}">
                <a16:creationId xmlns:a16="http://schemas.microsoft.com/office/drawing/2014/main" id="{F4F21B3B-8370-498E-B214-1B3799C368C6}"/>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FA103B49-D00E-4047-9857-4E00A4F054CB}"/>
              </a:ext>
            </a:extLst>
          </p:cNvPr>
          <p:cNvSpPr>
            <a:spLocks noGrp="1"/>
          </p:cNvSpPr>
          <p:nvPr>
            <p:ph type="title"/>
          </p:nvPr>
        </p:nvSpPr>
        <p:spPr>
          <a:xfrm>
            <a:off x="475488" y="818952"/>
            <a:ext cx="644601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79572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CA85743-DB0F-45DD-9AFD-2C0317477EE5}"/>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CE72B82E-6803-483D-87FB-DDB5CF32DB1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416F6E19-F6AD-4B7C-9B5E-C7F31E7AD626}"/>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1766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5">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787CA06-18E6-405B-AB57-846AB5708B52}"/>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11" name="Freeform 5">
            <a:extLst>
              <a:ext uri="{FF2B5EF4-FFF2-40B4-BE49-F238E27FC236}">
                <a16:creationId xmlns:a16="http://schemas.microsoft.com/office/drawing/2014/main" id="{E0A1C191-D6B1-443E-80C5-308BFEE70BCD}"/>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31691490-7DFB-4251-8E05-5909F3498C2C}"/>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315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genda 2 Light Blu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EBB2B0-2FE9-4547-B236-AFFD265B9D1B}"/>
              </a:ext>
            </a:extLst>
          </p:cNvPr>
          <p:cNvGrpSpPr/>
          <p:nvPr userDrawn="1"/>
        </p:nvGrpSpPr>
        <p:grpSpPr>
          <a:xfrm>
            <a:off x="1" y="-920"/>
            <a:ext cx="3114500" cy="6859841"/>
            <a:chOff x="1" y="-920"/>
            <a:chExt cx="3114500" cy="6859841"/>
          </a:xfrm>
        </p:grpSpPr>
        <p:sp>
          <p:nvSpPr>
            <p:cNvPr id="5" name="Rectangle 4">
              <a:extLst>
                <a:ext uri="{FF2B5EF4-FFF2-40B4-BE49-F238E27FC236}">
                  <a16:creationId xmlns:a16="http://schemas.microsoft.com/office/drawing/2014/main" id="{E260F5EA-2531-104C-BDA5-6976E59EAEBC}"/>
                </a:ext>
              </a:extLst>
            </p:cNvPr>
            <p:cNvSpPr/>
            <p:nvPr/>
          </p:nvSpPr>
          <p:spPr>
            <a:xfrm>
              <a:off x="1805663" y="471"/>
              <a:ext cx="1308838"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 name="Rectangle 3">
              <a:extLst>
                <a:ext uri="{FF2B5EF4-FFF2-40B4-BE49-F238E27FC236}">
                  <a16:creationId xmlns:a16="http://schemas.microsoft.com/office/drawing/2014/main" id="{7B1049BD-3954-CA4D-8094-F10C1A4300C1}"/>
                </a:ext>
              </a:extLst>
            </p:cNvPr>
            <p:cNvSpPr/>
            <p:nvPr userDrawn="1"/>
          </p:nvSpPr>
          <p:spPr>
            <a:xfrm>
              <a:off x="1" y="-920"/>
              <a:ext cx="1805661" cy="685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918"/>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8" name="Title 2">
            <a:extLst>
              <a:ext uri="{FF2B5EF4-FFF2-40B4-BE49-F238E27FC236}">
                <a16:creationId xmlns:a16="http://schemas.microsoft.com/office/drawing/2014/main" id="{B301E4DD-7EE3-47B4-881B-9E5B641D6B68}"/>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04818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genda 2 Tea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userDrawn="1"/>
        </p:nvGrpSpPr>
        <p:grpSpPr>
          <a:xfrm>
            <a:off x="1" y="-920"/>
            <a:ext cx="3114500" cy="685984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Title 2">
            <a:extLst>
              <a:ext uri="{FF2B5EF4-FFF2-40B4-BE49-F238E27FC236}">
                <a16:creationId xmlns:a16="http://schemas.microsoft.com/office/drawing/2014/main" id="{5414775D-E921-40D5-BD78-EE64D6236896}"/>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172199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genda 2 Nicke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userDrawn="1"/>
        </p:nvGrpSpPr>
        <p:grpSpPr>
          <a:xfrm>
            <a:off x="1" y="-920"/>
            <a:ext cx="3114500" cy="685984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dirty="0">
                <a:solidFill>
                  <a:prstClr val="white"/>
                </a:solidFill>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10" name="Title 2">
            <a:extLst>
              <a:ext uri="{FF2B5EF4-FFF2-40B4-BE49-F238E27FC236}">
                <a16:creationId xmlns:a16="http://schemas.microsoft.com/office/drawing/2014/main" id="{153726AC-6F2C-4544-B70D-67C1D4F0893B}"/>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62942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genda 2 Gun Met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userDrawn="1"/>
        </p:nvSpPr>
        <p:spPr>
          <a:xfrm>
            <a:off x="2" y="-1841"/>
            <a:ext cx="1805660" cy="68598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805662" y="-1"/>
            <a:ext cx="1308839"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6"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9" name="Title 2">
            <a:extLst>
              <a:ext uri="{FF2B5EF4-FFF2-40B4-BE49-F238E27FC236}">
                <a16:creationId xmlns:a16="http://schemas.microsoft.com/office/drawing/2014/main" id="{85A3181C-AC11-4602-8BC8-377440D828E4}"/>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425256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genda 2 Midn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userDrawn="1"/>
        </p:nvSpPr>
        <p:spPr>
          <a:xfrm>
            <a:off x="1" y="-1841"/>
            <a:ext cx="1805659" cy="68598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805662" y="-1"/>
            <a:ext cx="1308839"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9" name="Title 2">
            <a:extLst>
              <a:ext uri="{FF2B5EF4-FFF2-40B4-BE49-F238E27FC236}">
                <a16:creationId xmlns:a16="http://schemas.microsoft.com/office/drawing/2014/main" id="{EB3AF3F0-FA4F-4CF2-86F4-3037331A78E6}"/>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295902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198203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Light Blu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EBB2B0-2FE9-4547-B236-AFFD265B9D1B}"/>
              </a:ext>
            </a:extLst>
          </p:cNvPr>
          <p:cNvGrpSpPr/>
          <p:nvPr userDrawn="1"/>
        </p:nvGrpSpPr>
        <p:grpSpPr>
          <a:xfrm>
            <a:off x="1" y="-920"/>
            <a:ext cx="3114500" cy="6859841"/>
            <a:chOff x="1" y="-920"/>
            <a:chExt cx="3114500" cy="6859841"/>
          </a:xfrm>
        </p:grpSpPr>
        <p:sp>
          <p:nvSpPr>
            <p:cNvPr id="5" name="Rectangle 4">
              <a:extLst>
                <a:ext uri="{FF2B5EF4-FFF2-40B4-BE49-F238E27FC236}">
                  <a16:creationId xmlns:a16="http://schemas.microsoft.com/office/drawing/2014/main" id="{E260F5EA-2531-104C-BDA5-6976E59EAEBC}"/>
                </a:ext>
              </a:extLst>
            </p:cNvPr>
            <p:cNvSpPr/>
            <p:nvPr/>
          </p:nvSpPr>
          <p:spPr>
            <a:xfrm>
              <a:off x="1805663" y="471"/>
              <a:ext cx="1308838"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 name="Rectangle 3">
              <a:extLst>
                <a:ext uri="{FF2B5EF4-FFF2-40B4-BE49-F238E27FC236}">
                  <a16:creationId xmlns:a16="http://schemas.microsoft.com/office/drawing/2014/main" id="{7B1049BD-3954-CA4D-8094-F10C1A4300C1}"/>
                </a:ext>
              </a:extLst>
            </p:cNvPr>
            <p:cNvSpPr/>
            <p:nvPr userDrawn="1"/>
          </p:nvSpPr>
          <p:spPr>
            <a:xfrm>
              <a:off x="1" y="-920"/>
              <a:ext cx="1805661" cy="685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918"/>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8" name="Title 2">
            <a:extLst>
              <a:ext uri="{FF2B5EF4-FFF2-40B4-BE49-F238E27FC236}">
                <a16:creationId xmlns:a16="http://schemas.microsoft.com/office/drawing/2014/main" id="{B301E4DD-7EE3-47B4-881B-9E5B641D6B68}"/>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412797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8810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567521"/>
            <a:ext cx="11187112" cy="455189"/>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60379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4114"/>
            <a:ext cx="10489691" cy="116955"/>
          </a:xfrm>
        </p:spPr>
        <p:txBody>
          <a:bodyPr/>
          <a:lstStyle>
            <a:lvl1pPr>
              <a:defRPr>
                <a:solidFill>
                  <a:schemeClr val="accent5">
                    <a:lumMod val="60000"/>
                    <a:lumOff val="40000"/>
                  </a:schemeClr>
                </a:solidFill>
              </a:defRPr>
            </a:lvl1pPr>
          </a:lstStyle>
          <a:p>
            <a:endParaRPr lang="en-US" dirty="0"/>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US"/>
              <a:t>Click to edit Master title style</a:t>
            </a:r>
            <a:endParaRPr lang="en-US" dirty="0"/>
          </a:p>
        </p:txBody>
      </p:sp>
      <p:sp>
        <p:nvSpPr>
          <p:cNvPr id="10" name="Content Placeholder 4">
            <a:extLst>
              <a:ext uri="{FF2B5EF4-FFF2-40B4-BE49-F238E27FC236}">
                <a16:creationId xmlns:a16="http://schemas.microsoft.com/office/drawing/2014/main" id="{FAB2FACB-F5E1-4405-9E84-CD76D7A47BD6}"/>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9417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037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00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CF7413-427B-4F07-806F-E831FB15B742}"/>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panose="020B0604020202020204" pitchFamily="34" charset="0"/>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12" name="TextBox 11"/>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7163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EBDE72-AAC3-4FD4-B63C-6EC864078FC7}"/>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panose="020B0604020202020204" pitchFamily="34" charset="0"/>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12" name="TextBox 11">
            <a:extLst>
              <a:ext uri="{FF2B5EF4-FFF2-40B4-BE49-F238E27FC236}">
                <a16:creationId xmlns:a16="http://schemas.microsoft.com/office/drawing/2014/main" id="{0772DE95-5F40-4C88-9E16-D7F56635871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760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64726C-A8F1-44A2-A682-1C3A6ED5EF31}"/>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panose="020B0604020202020204" pitchFamily="34" charset="0"/>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4189" y="5607050"/>
            <a:ext cx="11187270"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12" name="TextBox 11">
            <a:extLst>
              <a:ext uri="{FF2B5EF4-FFF2-40B4-BE49-F238E27FC236}">
                <a16:creationId xmlns:a16="http://schemas.microsoft.com/office/drawing/2014/main" id="{A01FA77F-3D40-4DEB-9A7F-D3D4CF616BD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071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911860-7298-45AC-AFD0-88B4C50A80EC}"/>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6">
                <a:lumMod val="40000"/>
                <a:lumOff val="60000"/>
              </a:scheme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panose="020B0604020202020204" pitchFamily="34" charset="0"/>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4189" y="5607050"/>
            <a:ext cx="11187270" cy="929054"/>
          </a:xfrm>
          <a:prstGeom prst="rect">
            <a:avLst/>
          </a:prstGeom>
        </p:spPr>
        <p:txBody>
          <a:bodyPr anchor="ctr"/>
          <a:lstStyle>
            <a:lvl1pPr marL="0" indent="0">
              <a:lnSpc>
                <a:spcPct val="89000"/>
              </a:lnSpc>
              <a:spcBef>
                <a:spcPts val="0"/>
              </a:spcBef>
              <a:spcAft>
                <a:spcPts val="1200"/>
              </a:spcAft>
              <a:buNone/>
              <a:defRPr sz="2800">
                <a:solidFill>
                  <a:schemeClr val="tx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12" name="TextBox 11">
            <a:extLst>
              <a:ext uri="{FF2B5EF4-FFF2-40B4-BE49-F238E27FC236}">
                <a16:creationId xmlns:a16="http://schemas.microsoft.com/office/drawing/2014/main" id="{A01FA77F-3D40-4DEB-9A7F-D3D4CF616BD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4915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77029C-3353-4ACD-947C-766B21BA6603}"/>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panose="020B0604020202020204" pitchFamily="34" charset="0"/>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12" name="TextBox 11">
            <a:extLst>
              <a:ext uri="{FF2B5EF4-FFF2-40B4-BE49-F238E27FC236}">
                <a16:creationId xmlns:a16="http://schemas.microsoft.com/office/drawing/2014/main" id="{5B138D84-381C-4F04-90C0-74D8D751D69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9072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2 Tea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userDrawn="1"/>
        </p:nvGrpSpPr>
        <p:grpSpPr>
          <a:xfrm>
            <a:off x="1" y="-920"/>
            <a:ext cx="3114500" cy="685984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Title 2">
            <a:extLst>
              <a:ext uri="{FF2B5EF4-FFF2-40B4-BE49-F238E27FC236}">
                <a16:creationId xmlns:a16="http://schemas.microsoft.com/office/drawing/2014/main" id="{5414775D-E921-40D5-BD78-EE64D6236896}"/>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210216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69AADC-D1FA-4953-9861-AF854AF4F385}"/>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panose="020B0604020202020204" pitchFamily="34" charset="0"/>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12" name="TextBox 11">
            <a:extLst>
              <a:ext uri="{FF2B5EF4-FFF2-40B4-BE49-F238E27FC236}">
                <a16:creationId xmlns:a16="http://schemas.microsoft.com/office/drawing/2014/main" id="{5B138D84-381C-4F04-90C0-74D8D751D69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3415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0"/>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3"/>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980ADE19-913D-47A0-B4F2-710200103A3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9" name="TextBox 18">
            <a:extLst>
              <a:ext uri="{FF2B5EF4-FFF2-40B4-BE49-F238E27FC236}">
                <a16:creationId xmlns:a16="http://schemas.microsoft.com/office/drawing/2014/main" id="{F0C5CF58-2DC9-4B23-82BD-713A6628DCFA}"/>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97198799-C3BB-4526-8E3A-F87ABC102ED3}"/>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3" name="Content Placeholder 4">
            <a:extLst>
              <a:ext uri="{FF2B5EF4-FFF2-40B4-BE49-F238E27FC236}">
                <a16:creationId xmlns:a16="http://schemas.microsoft.com/office/drawing/2014/main" id="{9F249DEF-717D-473E-B4EB-D95F63238AC7}"/>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a:extLst>
              <a:ext uri="{FF2B5EF4-FFF2-40B4-BE49-F238E27FC236}">
                <a16:creationId xmlns:a16="http://schemas.microsoft.com/office/drawing/2014/main" id="{39D73410-E4CA-4A76-940E-3C423D8C9766}"/>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Text Placeholder 30">
            <a:extLst>
              <a:ext uri="{FF2B5EF4-FFF2-40B4-BE49-F238E27FC236}">
                <a16:creationId xmlns:a16="http://schemas.microsoft.com/office/drawing/2014/main" id="{8B58EE88-5827-42F5-A91B-AB0674D5563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150089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ifty Fifty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Single Corner Rounded 6">
            <a:extLst>
              <a:ext uri="{FF2B5EF4-FFF2-40B4-BE49-F238E27FC236}">
                <a16:creationId xmlns:a16="http://schemas.microsoft.com/office/drawing/2014/main" id="{09D60F74-3679-4043-99C0-326E124B1743}"/>
              </a:ext>
            </a:extLst>
          </p:cNvPr>
          <p:cNvSpPr/>
          <p:nvPr userDrawn="1"/>
        </p:nvSpPr>
        <p:spPr bwMode="gray">
          <a:xfrm flipH="1" flipV="1">
            <a:off x="6096000" y="-3"/>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AF46489A-6582-41AC-A2D4-9439A77D62A3}"/>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9" name="TextBox 18">
            <a:extLst>
              <a:ext uri="{FF2B5EF4-FFF2-40B4-BE49-F238E27FC236}">
                <a16:creationId xmlns:a16="http://schemas.microsoft.com/office/drawing/2014/main" id="{F8FDABDB-EFAA-43E9-B631-2683EEC8D15D}"/>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513DCD4-4A2F-4987-802E-E8BA4E29238D}"/>
              </a:ext>
            </a:extLst>
          </p:cNvPr>
          <p:cNvSpPr>
            <a:spLocks noGrp="1"/>
          </p:cNvSpPr>
          <p:nvPr>
            <p:ph type="title"/>
          </p:nvPr>
        </p:nvSpPr>
        <p:spPr>
          <a:xfrm>
            <a:off x="495301" y="146549"/>
            <a:ext cx="5111494"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C2365482-1B10-4CB8-9586-A1C30E739DDE}"/>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7CCB0487-21B8-4B05-8AB0-7E85B0145886}"/>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E3D9EEF0-223A-45A2-A406-0D6534094D7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20000"/>
                    <a:lumOff val="8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280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ifty Fifty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9" name="TextBox 18">
            <a:extLst>
              <a:ext uri="{FF2B5EF4-FFF2-40B4-BE49-F238E27FC236}">
                <a16:creationId xmlns:a16="http://schemas.microsoft.com/office/drawing/2014/main" id="{50F9C47B-623B-44C7-9C7F-1F500BFC4F8F}"/>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797F70B6-DCBF-4F5D-B095-EE85957F998D}"/>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B866DC54-C2B3-4A00-A4F2-854B87924E45}"/>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F989A584-2589-4972-84AE-BF0947D9FF0B}"/>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AD736622-7ACE-48B5-A276-83E307B7975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4">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61631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tx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tx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bg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9" name="TextBox 18">
            <a:extLst>
              <a:ext uri="{FF2B5EF4-FFF2-40B4-BE49-F238E27FC236}">
                <a16:creationId xmlns:a16="http://schemas.microsoft.com/office/drawing/2014/main" id="{50F9C47B-623B-44C7-9C7F-1F500BFC4F8F}"/>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46549"/>
            <a:ext cx="5103876"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0B4106D1-A591-4047-9A15-3E7021F60D79}"/>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30">
            <a:extLst>
              <a:ext uri="{FF2B5EF4-FFF2-40B4-BE49-F238E27FC236}">
                <a16:creationId xmlns:a16="http://schemas.microsoft.com/office/drawing/2014/main" id="{49AD1B07-C4FD-4C9D-9312-A5EC81770ECC}"/>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252021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9" name="TextBox 18">
            <a:extLst>
              <a:ext uri="{FF2B5EF4-FFF2-40B4-BE49-F238E27FC236}">
                <a16:creationId xmlns:a16="http://schemas.microsoft.com/office/drawing/2014/main" id="{B05E7361-44C3-46E4-A8A9-F1B52C8F206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7B5272A-CBDF-4CA9-9DE9-D4F532997B73}"/>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98C5E184-0882-4D41-A23E-3824894FC26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402446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9" name="TextBox 18">
            <a:extLst>
              <a:ext uri="{FF2B5EF4-FFF2-40B4-BE49-F238E27FC236}">
                <a16:creationId xmlns:a16="http://schemas.microsoft.com/office/drawing/2014/main" id="{B05E7361-44C3-46E4-A8A9-F1B52C8F206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570B9888-0249-4C15-BC59-AD316913B011}"/>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DF7552C7-E7B6-419F-B7F1-AA2E21B30733}"/>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86314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C99A1E-5CFA-4EFC-A063-074EDF821119}"/>
              </a:ext>
            </a:extLst>
          </p:cNvPr>
          <p:cNvSpPr/>
          <p:nvPr userDrawn="1"/>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Rectangle 19">
            <a:extLst>
              <a:ext uri="{FF2B5EF4-FFF2-40B4-BE49-F238E27FC236}">
                <a16:creationId xmlns:a16="http://schemas.microsoft.com/office/drawing/2014/main" id="{06827744-B91D-4E14-9EE6-4F4E5230170B}"/>
              </a:ext>
            </a:extLst>
          </p:cNvPr>
          <p:cNvSpPr/>
          <p:nvPr userDrawn="1"/>
        </p:nvSpPr>
        <p:spPr bwMode="gray">
          <a:xfrm flipH="1">
            <a:off x="7533627"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Tree>
    <p:extLst>
      <p:ext uri="{BB962C8B-B14F-4D97-AF65-F5344CB8AC3E}">
        <p14:creationId xmlns:p14="http://schemas.microsoft.com/office/powerpoint/2010/main" val="373264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utaway 1/3 Righ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8A4FCD-30A8-446A-AB4C-13ACB27E6228}"/>
              </a:ext>
            </a:extLst>
          </p:cNvPr>
          <p:cNvSpPr/>
          <p:nvPr userDrawn="1"/>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96D5943C-75AB-4BED-9FFA-7B6830FACA97}"/>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7531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utaway 1/3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51F90E-B93A-4E1E-980A-EC51B8C51A79}"/>
              </a:ext>
            </a:extLst>
          </p:cNvPr>
          <p:cNvSpPr/>
          <p:nvPr userDrawn="1"/>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D4148F99-B815-445E-B22D-27FE0C6128C1}"/>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sysClr val="windowText" lastClr="000000"/>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3">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19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Nicke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userDrawn="1"/>
        </p:nvGrpSpPr>
        <p:grpSpPr>
          <a:xfrm>
            <a:off x="1" y="-920"/>
            <a:ext cx="3114500" cy="685984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dirty="0">
                <a:solidFill>
                  <a:prstClr val="white"/>
                </a:solidFill>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10" name="Title 2">
            <a:extLst>
              <a:ext uri="{FF2B5EF4-FFF2-40B4-BE49-F238E27FC236}">
                <a16:creationId xmlns:a16="http://schemas.microsoft.com/office/drawing/2014/main" id="{153726AC-6F2C-4544-B70D-67C1D4F0893B}"/>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167102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31954D-F38E-4B9C-8225-2512833E3BA9}"/>
              </a:ext>
            </a:extLst>
          </p:cNvPr>
          <p:cNvSpPr/>
          <p:nvPr userDrawn="1"/>
        </p:nvSpPr>
        <p:spPr bwMode="gray">
          <a:xfrm>
            <a:off x="7533627" y="0"/>
            <a:ext cx="4658373"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1F746A2F-65ED-4DC7-ABBA-D95E9E1CF83C}"/>
              </a:ext>
            </a:extLst>
          </p:cNvPr>
          <p:cNvSpPr/>
          <p:nvPr userDrawn="1"/>
        </p:nvSpPr>
        <p:spPr bwMode="gray">
          <a:xfrm flipH="1">
            <a:off x="7525676"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9664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841618-0B77-4F32-A159-4DE43C0A1317}"/>
              </a:ext>
            </a:extLst>
          </p:cNvPr>
          <p:cNvSpPr/>
          <p:nvPr userDrawn="1"/>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45DA6A80-E051-42BF-B6D5-4416297417FC}"/>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6642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E28DD-5384-4ADB-A3D5-27F435BB7048}"/>
              </a:ext>
            </a:extLst>
          </p:cNvPr>
          <p:cNvSpPr/>
          <p:nvPr userDrawn="1"/>
        </p:nvSpPr>
        <p:spPr bwMode="gray">
          <a:xfrm>
            <a:off x="7533627" y="0"/>
            <a:ext cx="46583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6D2B7282-B427-4833-8084-9895CB62F63F}"/>
              </a:ext>
            </a:extLst>
          </p:cNvPr>
          <p:cNvSpPr/>
          <p:nvPr userDrawn="1"/>
        </p:nvSpPr>
        <p:spPr bwMode="gray">
          <a:xfrm flipH="1">
            <a:off x="7525676"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337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1" name="TextBox 10">
            <a:extLst>
              <a:ext uri="{FF2B5EF4-FFF2-40B4-BE49-F238E27FC236}">
                <a16:creationId xmlns:a16="http://schemas.microsoft.com/office/drawing/2014/main" id="{68544918-59EA-42FF-BD90-3E9394ACFC21}"/>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68208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endParaRPr lang="en-US" dirty="0"/>
          </a:p>
        </p:txBody>
      </p:sp>
      <p:sp>
        <p:nvSpPr>
          <p:cNvPr id="11" name="TextBox 10">
            <a:extLst>
              <a:ext uri="{FF2B5EF4-FFF2-40B4-BE49-F238E27FC236}">
                <a16:creationId xmlns:a16="http://schemas.microsoft.com/office/drawing/2014/main" id="{68544918-59EA-42FF-BD90-3E9394ACFC21}"/>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7517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mage Left L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44"/>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82F2D51B-5576-4517-9671-7D622E841C9C}"/>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endParaRPr lang="en-US" dirty="0"/>
          </a:p>
        </p:txBody>
      </p:sp>
      <p:sp>
        <p:nvSpPr>
          <p:cNvPr id="11" name="TextBox 10">
            <a:extLst>
              <a:ext uri="{FF2B5EF4-FFF2-40B4-BE49-F238E27FC236}">
                <a16:creationId xmlns:a16="http://schemas.microsoft.com/office/drawing/2014/main" id="{0778670D-4F69-4C4D-B117-2B7F0B321896}"/>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D59F355A-448C-46FB-AD5A-C2715FB65F1F}"/>
              </a:ext>
            </a:extLst>
          </p:cNvPr>
          <p:cNvSpPr>
            <a:spLocks noGrp="1"/>
          </p:cNvSpPr>
          <p:nvPr>
            <p:ph type="title"/>
          </p:nvPr>
        </p:nvSpPr>
        <p:spPr>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3619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mage Left Te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sysClr val="windowText" lastClr="000000"/>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endParaRPr lang="en-US" dirty="0"/>
          </a:p>
        </p:txBody>
      </p:sp>
      <p:sp>
        <p:nvSpPr>
          <p:cNvPr id="11" name="TextBox 10">
            <a:extLst>
              <a:ext uri="{FF2B5EF4-FFF2-40B4-BE49-F238E27FC236}">
                <a16:creationId xmlns:a16="http://schemas.microsoft.com/office/drawing/2014/main" id="{23FD9A0F-97F7-4850-8C6F-60BFF40BC6F0}"/>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6904370-72AB-4BB4-A7CD-A52DDDBB6992}"/>
              </a:ext>
            </a:extLst>
          </p:cNvPr>
          <p:cNvSpPr>
            <a:spLocks noGrp="1"/>
          </p:cNvSpPr>
          <p:nvPr>
            <p:ph type="title"/>
          </p:nvPr>
        </p:nvSpPr>
        <p:spPr>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8842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800">
                <a:solidFill>
                  <a:schemeClr val="tx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extBox 10">
            <a:extLst>
              <a:ext uri="{FF2B5EF4-FFF2-40B4-BE49-F238E27FC236}">
                <a16:creationId xmlns:a16="http://schemas.microsoft.com/office/drawing/2014/main" id="{23FD9A0F-97F7-4850-8C6F-60BFF40BC6F0}"/>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2797094"/>
            <a:ext cx="3574220" cy="1787605"/>
          </a:xfrm>
        </p:spPr>
        <p:txBody>
          <a:bodyPr wrap="square">
            <a:spAutoFit/>
          </a:bodyPr>
          <a:lstStyle>
            <a:lvl1pPr>
              <a:lnSpc>
                <a:spcPct val="87000"/>
              </a:lnSpc>
              <a:defRPr sz="4400"/>
            </a:lvl1pPr>
          </a:lstStyle>
          <a:p>
            <a:r>
              <a:rPr lang="en-US"/>
              <a:t>Click to edit Master title style</a:t>
            </a:r>
            <a:endParaRPr lang="en-US" dirty="0"/>
          </a:p>
        </p:txBody>
      </p:sp>
    </p:spTree>
    <p:extLst>
      <p:ext uri="{BB962C8B-B14F-4D97-AF65-F5344CB8AC3E}">
        <p14:creationId xmlns:p14="http://schemas.microsoft.com/office/powerpoint/2010/main" val="302742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11" name="TextBox 10">
            <a:extLst>
              <a:ext uri="{FF2B5EF4-FFF2-40B4-BE49-F238E27FC236}">
                <a16:creationId xmlns:a16="http://schemas.microsoft.com/office/drawing/2014/main" id="{435DC34B-0DF9-44EF-8844-6F6CC8EEFC02}"/>
              </a:ext>
            </a:extLst>
          </p:cNvPr>
          <p:cNvSpPr txBox="1"/>
          <p:nvPr userDrawn="1"/>
        </p:nvSpPr>
        <p:spPr bwMode="gray">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976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extBox 10">
            <a:extLst>
              <a:ext uri="{FF2B5EF4-FFF2-40B4-BE49-F238E27FC236}">
                <a16:creationId xmlns:a16="http://schemas.microsoft.com/office/drawing/2014/main" id="{435DC34B-0DF9-44EF-8844-6F6CC8EEFC02}"/>
              </a:ext>
            </a:extLst>
          </p:cNvPr>
          <p:cNvSpPr txBox="1"/>
          <p:nvPr userDrawn="1"/>
        </p:nvSpPr>
        <p:spPr bwMode="gray">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688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2 Gun Met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userDrawn="1"/>
        </p:nvSpPr>
        <p:spPr>
          <a:xfrm>
            <a:off x="2" y="-1841"/>
            <a:ext cx="1805660" cy="68598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805662" y="-1"/>
            <a:ext cx="1308839"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6"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9" name="Title 2">
            <a:extLst>
              <a:ext uri="{FF2B5EF4-FFF2-40B4-BE49-F238E27FC236}">
                <a16:creationId xmlns:a16="http://schemas.microsoft.com/office/drawing/2014/main" id="{85A3181C-AC11-4602-8BC8-377440D828E4}"/>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4876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endParaRPr lang="en-US" dirty="0"/>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1825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mage Right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6000" cy="1657345"/>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24A2011-D876-411A-AE88-8884DC253188}"/>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endParaRPr lang="en-US" dirty="0"/>
          </a:p>
        </p:txBody>
      </p:sp>
      <p:sp>
        <p:nvSpPr>
          <p:cNvPr id="9" name="Title 1">
            <a:extLst>
              <a:ext uri="{FF2B5EF4-FFF2-40B4-BE49-F238E27FC236}">
                <a16:creationId xmlns:a16="http://schemas.microsoft.com/office/drawing/2014/main" id="{BCE7E5EC-A980-499E-B261-9B6A724F45FB}"/>
              </a:ext>
            </a:extLst>
          </p:cNvPr>
          <p:cNvSpPr>
            <a:spLocks noGrp="1"/>
          </p:cNvSpPr>
          <p:nvPr>
            <p:ph type="title"/>
          </p:nvPr>
        </p:nvSpPr>
        <p:spPr>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2116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mage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endParaRPr lang="en-US" dirty="0"/>
          </a:p>
        </p:txBody>
      </p:sp>
      <p:sp>
        <p:nvSpPr>
          <p:cNvPr id="9" name="Title 1">
            <a:extLst>
              <a:ext uri="{FF2B5EF4-FFF2-40B4-BE49-F238E27FC236}">
                <a16:creationId xmlns:a16="http://schemas.microsoft.com/office/drawing/2014/main" id="{2868BC3B-427B-42AE-99BE-43783D38DBAC}"/>
              </a:ext>
            </a:extLst>
          </p:cNvPr>
          <p:cNvSpPr>
            <a:spLocks noGrp="1"/>
          </p:cNvSpPr>
          <p:nvPr>
            <p:ph type="title"/>
          </p:nvPr>
        </p:nvSpPr>
        <p:spPr>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9973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800">
                <a:solidFill>
                  <a:schemeClr val="tx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2797094"/>
            <a:ext cx="3574220" cy="1787605"/>
          </a:xfrm>
        </p:spPr>
        <p:txBody>
          <a:bodyPr wrap="square">
            <a:spAutoFit/>
          </a:bodyPr>
          <a:lstStyle>
            <a:lvl1pPr>
              <a:lnSpc>
                <a:spcPct val="87000"/>
              </a:lnSpc>
              <a:defRPr sz="4400"/>
            </a:lvl1pPr>
          </a:lstStyle>
          <a:p>
            <a:r>
              <a:rPr lang="en-US"/>
              <a:t>Click to edit Master title style</a:t>
            </a:r>
            <a:endParaRPr lang="en-US" dirty="0"/>
          </a:p>
        </p:txBody>
      </p:sp>
    </p:spTree>
    <p:extLst>
      <p:ext uri="{BB962C8B-B14F-4D97-AF65-F5344CB8AC3E}">
        <p14:creationId xmlns:p14="http://schemas.microsoft.com/office/powerpoint/2010/main" val="157539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5481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8720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gray">
          <a:xfrm>
            <a:off x="493713" y="2673349"/>
            <a:ext cx="2606675" cy="3727435"/>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7B8D4663-B6E0-4AD4-8563-711289FF2DB0}"/>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Footer Placeholder 2">
            <a:extLst>
              <a:ext uri="{FF2B5EF4-FFF2-40B4-BE49-F238E27FC236}">
                <a16:creationId xmlns:a16="http://schemas.microsoft.com/office/drawing/2014/main" id="{06F2EB5A-66E7-46F4-A54E-D517AD1E8AF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endParaRPr lang="en-US" dirty="0"/>
          </a:p>
        </p:txBody>
      </p:sp>
      <p:sp>
        <p:nvSpPr>
          <p:cNvPr id="13" name="Title 1">
            <a:extLst>
              <a:ext uri="{FF2B5EF4-FFF2-40B4-BE49-F238E27FC236}">
                <a16:creationId xmlns:a16="http://schemas.microsoft.com/office/drawing/2014/main" id="{7779B7D9-EE1F-4683-8289-2F379FA449E0}"/>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1719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utaway 1/4 Lef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black">
          <a:xfrm>
            <a:off x="493713" y="2673349"/>
            <a:ext cx="2606675" cy="3727435"/>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B2F625D1-43CE-4269-85DE-B80E7855C56A}"/>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endParaRPr lang="en-US" dirty="0"/>
          </a:p>
        </p:txBody>
      </p:sp>
      <p:sp>
        <p:nvSpPr>
          <p:cNvPr id="12" name="Title 1">
            <a:extLst>
              <a:ext uri="{FF2B5EF4-FFF2-40B4-BE49-F238E27FC236}">
                <a16:creationId xmlns:a16="http://schemas.microsoft.com/office/drawing/2014/main" id="{E5B14D2D-DB7D-4B69-AD15-233459F8F4B3}"/>
              </a:ext>
            </a:extLst>
          </p:cNvPr>
          <p:cNvSpPr>
            <a:spLocks noGrp="1"/>
          </p:cNvSpPr>
          <p:nvPr>
            <p:ph type="title"/>
          </p:nvPr>
        </p:nvSpPr>
        <p:spPr>
          <a:xfrm>
            <a:off x="495300" y="428865"/>
            <a:ext cx="2605088" cy="1365567"/>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146C74A4-A6C9-4FA1-B811-B674B4DBBBA7}"/>
              </a:ext>
            </a:extLst>
          </p:cNvPr>
          <p:cNvSpPr>
            <a:spLocks noGrp="1"/>
          </p:cNvSpPr>
          <p:nvPr>
            <p:ph type="subTitle" idx="1"/>
          </p:nvPr>
        </p:nvSpPr>
        <p:spPr bwMode="auto">
          <a:xfrm>
            <a:off x="495300" y="1869281"/>
            <a:ext cx="2607469" cy="428451"/>
          </a:xfrm>
          <a:prstGeom prst="rect">
            <a:avLst/>
          </a:prstGeom>
        </p:spPr>
        <p:txBody>
          <a:bodyPr wrap="square">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761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utaway 1/4 Left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49"/>
            <a:ext cx="2606675" cy="3727439"/>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endParaRPr lang="en-US" dirty="0"/>
          </a:p>
        </p:txBody>
      </p:sp>
      <p:sp>
        <p:nvSpPr>
          <p:cNvPr id="12" name="Title 1">
            <a:extLst>
              <a:ext uri="{FF2B5EF4-FFF2-40B4-BE49-F238E27FC236}">
                <a16:creationId xmlns:a16="http://schemas.microsoft.com/office/drawing/2014/main" id="{0DC4CC26-1781-4E6F-9904-2F3F546E1BC5}"/>
              </a:ext>
            </a:extLst>
          </p:cNvPr>
          <p:cNvSpPr>
            <a:spLocks noGrp="1"/>
          </p:cNvSpPr>
          <p:nvPr>
            <p:ph type="title"/>
          </p:nvPr>
        </p:nvSpPr>
        <p:spPr>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F791D318-BA35-40BC-B9B6-494F84B94A40}"/>
              </a:ext>
            </a:extLst>
          </p:cNvPr>
          <p:cNvSpPr>
            <a:spLocks noGrp="1"/>
          </p:cNvSpPr>
          <p:nvPr>
            <p:ph type="subTitle" idx="1"/>
          </p:nvPr>
        </p:nvSpPr>
        <p:spPr bwMode="auto">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2448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49"/>
            <a:ext cx="2606675" cy="3727439"/>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413092"/>
            <a:ext cx="2605088" cy="1381340"/>
          </a:xfrm>
        </p:spPr>
        <p:txBody>
          <a:bodyPr wrap="square">
            <a:spAutoFit/>
          </a:bodyPr>
          <a:lstStyle>
            <a:lvl1pPr>
              <a:lnSpc>
                <a:spcPct val="87000"/>
              </a:lnSpc>
              <a:defRPr sz="3400"/>
            </a:lvl1pPr>
          </a:lstStyle>
          <a:p>
            <a:r>
              <a:rPr lang="en-US"/>
              <a:t>Click to edit Master title style</a:t>
            </a:r>
            <a:endParaRPr lang="en-US" dirty="0"/>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8504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Midn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userDrawn="1"/>
        </p:nvSpPr>
        <p:spPr>
          <a:xfrm>
            <a:off x="1" y="-1841"/>
            <a:ext cx="1805659" cy="68598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805662" y="-1"/>
            <a:ext cx="1308839"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9" name="Title 2">
            <a:extLst>
              <a:ext uri="{FF2B5EF4-FFF2-40B4-BE49-F238E27FC236}">
                <a16:creationId xmlns:a16="http://schemas.microsoft.com/office/drawing/2014/main" id="{EB3AF3F0-FA4F-4CF2-86F4-3037331A78E6}"/>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263010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493713" y="2673349"/>
            <a:ext cx="2606675" cy="372744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8863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493713" y="2673349"/>
            <a:ext cx="2606675" cy="372744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777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ig Statement Circle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userDrawn="1"/>
        </p:nvSpPr>
        <p:spPr bwMode="ltGray">
          <a:xfrm>
            <a:off x="6675120" y="1146676"/>
            <a:ext cx="4536590" cy="4560096"/>
          </a:xfrm>
          <a:prstGeom prst="ellipse">
            <a:avLst/>
          </a:prstGeom>
          <a:gradFill>
            <a:gsLst>
              <a:gs pos="0">
                <a:schemeClr val="accent1"/>
              </a:gs>
              <a:gs pos="100000">
                <a:schemeClr val="accent2">
                  <a:lumMod val="50000"/>
                </a:schemeClr>
              </a:gs>
            </a:gsLst>
            <a:lin ang="18900000" scaled="0"/>
          </a:gradFill>
          <a:ln w="25400" cap="flat" cmpd="sng" algn="ctr">
            <a:noFill/>
            <a:prstDash val="solid"/>
          </a:ln>
          <a:effectLst>
            <a:innerShdw blurRad="127000" dist="114300">
              <a:srgbClr val="3253DC">
                <a:lumMod val="50000"/>
                <a:alpha val="75000"/>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87A281D7-BEA4-4300-BD71-BE1E8303801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2" name="Text Placeholder 51">
            <a:extLst>
              <a:ext uri="{FF2B5EF4-FFF2-40B4-BE49-F238E27FC236}">
                <a16:creationId xmlns:a16="http://schemas.microsoft.com/office/drawing/2014/main" id="{90653042-57AF-4FDA-9439-6F40EF78400C}"/>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7" name="Title 1">
            <a:extLst>
              <a:ext uri="{FF2B5EF4-FFF2-40B4-BE49-F238E27FC236}">
                <a16:creationId xmlns:a16="http://schemas.microsoft.com/office/drawing/2014/main" id="{FEB48A53-16FB-4DBE-81F5-E87D71D55E95}"/>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65710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ig Statement Circle Light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chemeClr val="accent2"/>
              </a:gs>
              <a:gs pos="0">
                <a:srgbClr val="6086E7"/>
              </a:gs>
            </a:gsLst>
            <a:lin ang="18900000" scaled="0"/>
          </a:gradFill>
          <a:ln w="25400" cap="flat" cmpd="sng" algn="ctr">
            <a:noFill/>
            <a:prstDash val="solid"/>
          </a:ln>
          <a:effectLst>
            <a:innerShdw blurRad="127000" dist="114300">
              <a:srgbClr val="415795">
                <a:alpha val="75000"/>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C4765B5F-95F9-4199-A1B6-AB2525FF1433}"/>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7" name="Text Placeholder 51">
            <a:extLst>
              <a:ext uri="{FF2B5EF4-FFF2-40B4-BE49-F238E27FC236}">
                <a16:creationId xmlns:a16="http://schemas.microsoft.com/office/drawing/2014/main" id="{C6F1A92C-77BA-48A5-9BCE-2205354F8D44}"/>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1AD770C1-C19F-41DC-9472-333E12B88536}"/>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316668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ig Statement Circle Te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solidFill>
            <a:schemeClr val="accent3"/>
          </a:solidFill>
          <a:ln w="25400" cap="flat" cmpd="sng" algn="ctr">
            <a:noFill/>
            <a:prstDash val="solid"/>
          </a:ln>
          <a:effectLst>
            <a:innerShdw blurRad="127000" dist="114300">
              <a:schemeClr val="accent3">
                <a:lumMod val="50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3AA22E4D-B42F-4C21-BBB9-E780E0243FE3}"/>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22557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ig Statement Circle Nicke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rgbClr val="C0C8D6"/>
              </a:gs>
              <a:gs pos="15000">
                <a:schemeClr val="accent6"/>
              </a:gs>
            </a:gsLst>
            <a:lin ang="18900000" scaled="0"/>
          </a:gradFill>
          <a:ln w="25400" cap="flat" cmpd="sng" algn="ctr">
            <a:noFill/>
            <a:prstDash val="solid"/>
          </a:ln>
          <a:effectLst>
            <a:innerShdw blurRad="127000" dist="114300">
              <a:schemeClr val="accent5">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3C6640F8-D4E8-4380-9825-E203D7EDAD78}"/>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156994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ig Statement Circle Gun Met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rgbClr val="697790"/>
              </a:gs>
              <a:gs pos="1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7" name="Text Placeholder 51">
            <a:extLst>
              <a:ext uri="{FF2B5EF4-FFF2-40B4-BE49-F238E27FC236}">
                <a16:creationId xmlns:a16="http://schemas.microsoft.com/office/drawing/2014/main" id="{A7350EC2-08F0-4D7F-9377-DA5237FC6107}"/>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49AC31FE-26ED-4666-B85B-8A0A27C741C1}"/>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275717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ig Statement Circle Midnight">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21CCE1E2-D3E9-440A-A7A2-9A3EE0A282FC}"/>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6" name="Oval 5">
            <a:extLst>
              <a:ext uri="{FF2B5EF4-FFF2-40B4-BE49-F238E27FC236}">
                <a16:creationId xmlns:a16="http://schemas.microsoft.com/office/drawing/2014/main" id="{1321BDBD-A319-4A9D-A52B-4542BAE8D156}"/>
              </a:ext>
            </a:extLst>
          </p:cNvPr>
          <p:cNvSpPr>
            <a:spLocks/>
          </p:cNvSpPr>
          <p:nvPr userDrawn="1"/>
        </p:nvSpPr>
        <p:spPr bwMode="ltGray">
          <a:xfrm>
            <a:off x="6677946" y="1146676"/>
            <a:ext cx="4536590" cy="4560096"/>
          </a:xfrm>
          <a:prstGeom prst="ellipse">
            <a:avLst/>
          </a:prstGeom>
          <a:gradFill>
            <a:gsLst>
              <a:gs pos="100000">
                <a:srgbClr val="13344D"/>
              </a:gs>
              <a:gs pos="21000">
                <a:schemeClr val="tx2"/>
              </a:gs>
            </a:gsLst>
            <a:lin ang="18900000" scaled="0"/>
          </a:gradFill>
          <a:ln w="25400" cap="flat" cmpd="sng" algn="ctr">
            <a:noFill/>
            <a:prstDash val="solid"/>
          </a:ln>
          <a:effectLst>
            <a:innerShdw blurRad="127000" dist="114300">
              <a:schemeClr val="bg1">
                <a:lumMod val="10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7" name="Title 1">
            <a:extLst>
              <a:ext uri="{FF2B5EF4-FFF2-40B4-BE49-F238E27FC236}">
                <a16:creationId xmlns:a16="http://schemas.microsoft.com/office/drawing/2014/main" id="{5B05E55E-4E31-4720-B7A8-F4EA4666E62B}"/>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108445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bwMode="white">
          <a:xfrm>
            <a:off x="0" y="0"/>
            <a:ext cx="9837777" cy="591744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dirty="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kern="1200" noProof="0" dirty="0">
                <a:solidFill>
                  <a:prstClr val="white"/>
                </a:solidFill>
                <a:latin typeface="+mn-lt"/>
                <a:ea typeface="+mn-ea"/>
                <a:cs typeface="+mn-cs"/>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5541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gue Light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bwMode="white">
          <a:xfrm>
            <a:off x="0" y="0"/>
            <a:ext cx="9837777" cy="591744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dirty="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noProof="0" dirty="0">
                <a:solidFill>
                  <a:prstClr val="white"/>
                </a:solidFill>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4103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14714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gue Te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71DCAE4-87E2-4E51-BE5C-CABC05DA1E97}"/>
              </a:ext>
            </a:extLst>
          </p:cNvPr>
          <p:cNvGrpSpPr/>
          <p:nvPr userDrawn="1"/>
        </p:nvGrpSpPr>
        <p:grpSpPr bwMode="white">
          <a:xfrm>
            <a:off x="-2" y="0"/>
            <a:ext cx="9837779" cy="5917440"/>
            <a:chOff x="116048" y="0"/>
            <a:chExt cx="6000394" cy="5917440"/>
          </a:xfrm>
        </p:grpSpPr>
        <p:sp>
          <p:nvSpPr>
            <p:cNvPr id="17" name="Rectangle: Single Corner Rounded 16">
              <a:extLst>
                <a:ext uri="{FF2B5EF4-FFF2-40B4-BE49-F238E27FC236}">
                  <a16:creationId xmlns:a16="http://schemas.microsoft.com/office/drawing/2014/main" id="{890F360D-2240-4F74-AF11-9523B0D87327}"/>
                </a:ext>
              </a:extLst>
            </p:cNvPr>
            <p:cNvSpPr/>
            <p:nvPr userDrawn="1"/>
          </p:nvSpPr>
          <p:spPr bwMode="white">
            <a:xfrm flipV="1">
              <a:off x="116048" y="0"/>
              <a:ext cx="6000393" cy="5917440"/>
            </a:xfrm>
            <a:prstGeom prst="round1Rect">
              <a:avLst>
                <a:gd name="adj" fmla="val 3163"/>
              </a:avLst>
            </a:prstGeom>
            <a:gradFill>
              <a:gsLst>
                <a:gs pos="15000">
                  <a:schemeClr val="accent3"/>
                </a:gs>
                <a:gs pos="100000">
                  <a:schemeClr val="accent3">
                    <a:lumMod val="75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276F6C71-5E9B-4ACF-B1FB-49D20C4BA66F}"/>
                </a:ext>
              </a:extLst>
            </p:cNvPr>
            <p:cNvSpPr/>
            <p:nvPr userDrawn="1"/>
          </p:nvSpPr>
          <p:spPr bwMode="white">
            <a:xfrm flipV="1">
              <a:off x="4722552" y="0"/>
              <a:ext cx="1393890" cy="5917440"/>
            </a:xfrm>
            <a:prstGeom prst="round1Rect">
              <a:avLst>
                <a:gd name="adj" fmla="val 8361"/>
              </a:avLst>
            </a:prstGeom>
            <a:gradFill>
              <a:gsLst>
                <a:gs pos="88000">
                  <a:schemeClr val="tx1">
                    <a:alpha val="60000"/>
                  </a:schemeClr>
                </a:gs>
                <a:gs pos="33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C2E08BD1-BCB5-464E-A624-7C8D59C0C0B9}"/>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E73A6FF3-D047-4614-AD57-602D68D4A46C}"/>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096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gue Nicke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chemeClr val="accent6">
                    <a:lumMod val="40000"/>
                    <a:lumOff val="60000"/>
                  </a:schemeClr>
                </a:gs>
                <a:gs pos="100000">
                  <a:schemeClr val="accent6">
                    <a:lumMod val="60000"/>
                    <a:lumOff val="40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751"/>
              </a:avLst>
            </a:prstGeom>
            <a:gradFill>
              <a:gsLst>
                <a:gs pos="88000">
                  <a:schemeClr val="tx1">
                    <a:alpha val="58000"/>
                  </a:schemeClr>
                </a:gs>
                <a:gs pos="39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ECF4BB80-106E-4F06-8637-959A2D9E4F74}"/>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2034326E-AB1D-4AB4-90EB-3CDD025430AE}"/>
              </a:ext>
            </a:extLst>
          </p:cNvPr>
          <p:cNvSpPr>
            <a:spLocks noGrp="1"/>
          </p:cNvSpPr>
          <p:nvPr>
            <p:ph type="title"/>
          </p:nvPr>
        </p:nvSpPr>
        <p:spPr>
          <a:xfrm>
            <a:off x="495298" y="2457921"/>
            <a:ext cx="8829675" cy="1472711"/>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217998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gue Gun Met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rgbClr val="556685"/>
                </a:gs>
                <a:gs pos="100000">
                  <a:schemeClr val="accent5"/>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922"/>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0E40E159-9F39-4F01-A7AA-D2D8902DFD25}"/>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729CFA0F-02A0-4AF1-9722-392DFCA4E221}"/>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7106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solidFill>
              <a:schemeClr val="tx2"/>
            </a:soli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4264"/>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noProof="0" dirty="0">
                <a:solidFill>
                  <a:prstClr val="white"/>
                </a:solidFill>
              </a:endParaRPr>
            </a:p>
          </p:txBody>
        </p:sp>
      </p:grpSp>
      <p:sp>
        <p:nvSpPr>
          <p:cNvPr id="8" name="Subtitle">
            <a:extLst>
              <a:ext uri="{FF2B5EF4-FFF2-40B4-BE49-F238E27FC236}">
                <a16:creationId xmlns:a16="http://schemas.microsoft.com/office/drawing/2014/main" id="{9D3C0F03-E0C3-42D5-87D1-59F797FD9D43}"/>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57F736A3-4D11-4C0C-A858-4F2FF633E43B}"/>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0608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C01074-217C-4A66-9F0B-CAF43251D25B}"/>
              </a:ext>
            </a:extLst>
          </p:cNvPr>
          <p:cNvGrpSpPr/>
          <p:nvPr userDrawn="1"/>
        </p:nvGrpSpPr>
        <p:grpSpPr bwMode="hidden">
          <a:xfrm>
            <a:off x="-1855" y="5422393"/>
            <a:ext cx="12195710" cy="1435607"/>
            <a:chOff x="-1855" y="5345050"/>
            <a:chExt cx="12195710" cy="1435607"/>
          </a:xfrm>
        </p:grpSpPr>
        <p:sp>
          <p:nvSpPr>
            <p:cNvPr id="9" name="Rectangle 8">
              <a:extLst>
                <a:ext uri="{FF2B5EF4-FFF2-40B4-BE49-F238E27FC236}">
                  <a16:creationId xmlns:a16="http://schemas.microsoft.com/office/drawing/2014/main" id="{A20F0B08-1A42-4741-9BFD-A54A2EB7AABB}"/>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panose="020B0604020202020204" pitchFamily="34" charset="0"/>
              </a:endParaRPr>
            </a:p>
          </p:txBody>
        </p:sp>
        <p:sp>
          <p:nvSpPr>
            <p:cNvPr id="10" name="Rectangle: Single Corner Rounded 6">
              <a:extLst>
                <a:ext uri="{FF2B5EF4-FFF2-40B4-BE49-F238E27FC236}">
                  <a16:creationId xmlns:a16="http://schemas.microsoft.com/office/drawing/2014/main" id="{DD2D4C05-687D-4B24-9D18-4EF53E6A3A47}"/>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7" name="TextBox 6">
            <a:extLst>
              <a:ext uri="{FF2B5EF4-FFF2-40B4-BE49-F238E27FC236}">
                <a16:creationId xmlns:a16="http://schemas.microsoft.com/office/drawing/2014/main" id="{1603D846-953C-47C3-9FE6-C4A9C1F293B8}"/>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42387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013048A-0BD6-43BB-8E42-342E9A375BD4}"/>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F17A952-37AC-4EF1-A44C-A23DEF993CF0}"/>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panose="020B0604020202020204" pitchFamily="34" charset="0"/>
              </a:endParaRPr>
            </a:p>
          </p:txBody>
        </p:sp>
        <p:sp>
          <p:nvSpPr>
            <p:cNvPr id="14" name="Rectangle: Single Corner Rounded 6">
              <a:extLst>
                <a:ext uri="{FF2B5EF4-FFF2-40B4-BE49-F238E27FC236}">
                  <a16:creationId xmlns:a16="http://schemas.microsoft.com/office/drawing/2014/main" id="{D2EE94D9-5190-4400-9469-EA555AB35C99}"/>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D96FDD69-DC19-4F6F-B8DC-DF46F9DF84D8}"/>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49C5F39E-900A-40BF-B369-CE8E2DB19A04}"/>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2462F1E1-2667-40B3-80CA-74BB3BE3FD5C}"/>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6B6CD81E-F7C1-4BB6-8F3A-30084B745F1D}"/>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357229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Quote Teal">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panose="020B0604020202020204" pitchFamily="34" charset="0"/>
                <a:ea typeface="+mn-ea"/>
                <a:cs typeface="+mn-cs"/>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495299" y="424689"/>
            <a:ext cx="11201401" cy="5014961"/>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C527E454-7FD7-4D31-B71E-46FE6521228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41326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Quot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panose="020B0604020202020204" pitchFamily="34" charset="0"/>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6">
                    <a:lumMod val="40000"/>
                    <a:lumOff val="60000"/>
                    <a:alpha val="0"/>
                  </a:schemeClr>
                </a:gs>
                <a:gs pos="100000">
                  <a:srgbClr val="95A4B3">
                    <a:alpha val="6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495299" y="424689"/>
            <a:ext cx="11201401" cy="5014961"/>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tx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C527E454-7FD7-4D31-B71E-46FE6521228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226089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Quote Gun Metal">
    <p:bg>
      <p:bgPr>
        <a:solidFill>
          <a:schemeClr val="accent5"/>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F4BD61-79B1-4FA5-B6AF-78B70186DCFC}"/>
              </a:ext>
            </a:extLst>
          </p:cNvPr>
          <p:cNvGrpSpPr/>
          <p:nvPr userDrawn="1"/>
        </p:nvGrpSpPr>
        <p:grpSpPr bwMode="hidden">
          <a:xfrm>
            <a:off x="-1855" y="5422393"/>
            <a:ext cx="12195710" cy="1435607"/>
            <a:chOff x="-1855" y="5345050"/>
            <a:chExt cx="12195710" cy="1435607"/>
          </a:xfrm>
        </p:grpSpPr>
        <p:sp>
          <p:nvSpPr>
            <p:cNvPr id="14" name="Rectangle 13">
              <a:extLst>
                <a:ext uri="{FF2B5EF4-FFF2-40B4-BE49-F238E27FC236}">
                  <a16:creationId xmlns:a16="http://schemas.microsoft.com/office/drawing/2014/main" id="{B0C9D67C-022E-4D4C-B0B6-3D3C872C2ECC}"/>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panose="020B0604020202020204" pitchFamily="34" charset="0"/>
                <a:ea typeface="+mn-ea"/>
                <a:cs typeface="+mn-cs"/>
              </a:endParaRPr>
            </a:p>
          </p:txBody>
        </p:sp>
        <p:sp>
          <p:nvSpPr>
            <p:cNvPr id="15" name="Rectangle: Single Corner Rounded 6">
              <a:extLst>
                <a:ext uri="{FF2B5EF4-FFF2-40B4-BE49-F238E27FC236}">
                  <a16:creationId xmlns:a16="http://schemas.microsoft.com/office/drawing/2014/main" id="{6E9A8A5F-38D4-4C13-9C86-ABA2E769B4E3}"/>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528D09A0-C25A-45B2-8874-A4A6B3BA6B5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94127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Quote Midnight">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1064F-F6C0-4F82-8A3B-9D94517600A9}"/>
              </a:ext>
            </a:extLst>
          </p:cNvPr>
          <p:cNvGrpSpPr/>
          <p:nvPr userDrawn="1"/>
        </p:nvGrpSpPr>
        <p:grpSpPr>
          <a:xfrm>
            <a:off x="-1855" y="5422393"/>
            <a:ext cx="12195710" cy="1435607"/>
            <a:chOff x="-1855" y="5345050"/>
            <a:chExt cx="12195710" cy="1435607"/>
          </a:xfrm>
        </p:grpSpPr>
        <p:sp>
          <p:nvSpPr>
            <p:cNvPr id="12" name="Rectangle 11">
              <a:extLst>
                <a:ext uri="{FF2B5EF4-FFF2-40B4-BE49-F238E27FC236}">
                  <a16:creationId xmlns:a16="http://schemas.microsoft.com/office/drawing/2014/main" id="{81E49DF0-688F-4F01-85DA-A40E1B928462}"/>
                </a:ext>
              </a:extLst>
            </p:cNvPr>
            <p:cNvSpPr/>
            <p:nvPr userDrawn="1"/>
          </p:nvSpPr>
          <p:spPr bwMode="gray">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panose="020B0604020202020204" pitchFamily="34" charset="0"/>
              </a:endParaRPr>
            </a:p>
          </p:txBody>
        </p:sp>
        <p:sp>
          <p:nvSpPr>
            <p:cNvPr id="13" name="Rectangle: Single Corner Rounded 6">
              <a:extLst>
                <a:ext uri="{FF2B5EF4-FFF2-40B4-BE49-F238E27FC236}">
                  <a16:creationId xmlns:a16="http://schemas.microsoft.com/office/drawing/2014/main" id="{C8C0B1F6-3934-4D62-83E5-5862FBAB621A}"/>
                </a:ext>
              </a:extLst>
            </p:cNvPr>
            <p:cNvSpPr/>
            <p:nvPr userDrawn="1"/>
          </p:nvSpPr>
          <p:spPr bwMode="gray">
            <a:xfrm rot="16200000" flipH="1">
              <a:off x="5849113" y="-504059"/>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528D09A0-C25A-45B2-8874-A4A6B3BA6B5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99341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ight Blu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userDrawn="1"/>
        </p:nvGrpSpPr>
        <p:grpSpPr>
          <a:xfrm>
            <a:off x="-1" y="-3"/>
            <a:ext cx="9779986" cy="6167628"/>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dirty="0">
                <a:ln>
                  <a:noFill/>
                </a:ln>
                <a:solidFill>
                  <a:srgbClr val="FFFFFF"/>
                </a:solidFill>
                <a:effectLst/>
                <a:uLnTx/>
                <a:uFillTx/>
                <a:latin typeface="Microsoft Sans Serif"/>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265179" y="1"/>
              <a:ext cx="514806" cy="6167623"/>
            </a:xfrm>
            <a:prstGeom prst="round1Rect">
              <a:avLst>
                <a:gd name="adj" fmla="val 25331"/>
              </a:avLst>
            </a:prstGeom>
            <a:gradFill flip="none" rotWithShape="1">
              <a:gsLst>
                <a:gs pos="100000">
                  <a:schemeClr val="accent1">
                    <a:lumMod val="75000"/>
                    <a:alpha val="50000"/>
                  </a:schemeClr>
                </a:gs>
                <a:gs pos="4000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0549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Source sample text</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2334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bwMode="gray">
      <p:bgPr>
        <a:solidFill>
          <a:schemeClr val="accent1"/>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53AE43F5-5CA9-4FD6-B922-D1FD0597CAC5}"/>
              </a:ext>
            </a:extLst>
          </p:cNvPr>
          <p:cNvSpPr txBox="1"/>
          <p:nvPr userDrawn="1"/>
        </p:nvSpPr>
        <p:spPr bwMode="gray">
          <a:xfrm>
            <a:off x="494974" y="4086843"/>
            <a:ext cx="336455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2" name="TextBox 21">
            <a:extLst>
              <a:ext uri="{FF2B5EF4-FFF2-40B4-BE49-F238E27FC236}">
                <a16:creationId xmlns:a16="http://schemas.microsoft.com/office/drawing/2014/main" id="{EF38D1F4-DDA6-48B8-A4F5-782E2788E4B0}"/>
              </a:ext>
            </a:extLst>
          </p:cNvPr>
          <p:cNvSpPr txBox="1"/>
          <p:nvPr userDrawn="1"/>
        </p:nvSpPr>
        <p:spPr bwMode="gray">
          <a:xfrm>
            <a:off x="4312123" y="4086843"/>
            <a:ext cx="3676178"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b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a wholly-owned subsidiary of Qualcomm Incorporated, operates, along with its subsidiaries, all of Qualcomm’s engineering, research and development functions, and all of its product and services businesses, including its semiconductor business, QCT.</a:t>
            </a:r>
          </a:p>
        </p:txBody>
      </p:sp>
    </p:spTree>
    <p:extLst>
      <p:ext uri="{BB962C8B-B14F-4D97-AF65-F5344CB8AC3E}">
        <p14:creationId xmlns:p14="http://schemas.microsoft.com/office/powerpoint/2010/main" val="181306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Thank You Light Blue">
    <p:bg bwMode="gray">
      <p:bgPr>
        <a:solidFill>
          <a:schemeClr val="accent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42000">
                <a:schemeClr val="accent2">
                  <a:lumMod val="60000"/>
                  <a:lumOff val="40000"/>
                </a:schemeClr>
              </a:gs>
              <a:gs pos="100000">
                <a:schemeClr val="accent2">
                  <a:lumMod val="40000"/>
                  <a:lumOff val="60000"/>
                </a:schemeClr>
              </a:gs>
            </a:gsLst>
            <a:lin ang="3000000" scaled="0"/>
          </a:gradFill>
          <a:ln>
            <a:noFill/>
          </a:ln>
          <a:effectLst>
            <a:outerShdw blurRad="571500" dist="317500" dir="8100000" algn="t" rotWithShape="0">
              <a:schemeClr val="accent1">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5EC78DCF-1518-4FD3-8C9A-D0613D2948A1}"/>
              </a:ext>
            </a:extLst>
          </p:cNvPr>
          <p:cNvSpPr txBox="1"/>
          <p:nvPr userDrawn="1"/>
        </p:nvSpPr>
        <p:spPr bwMode="gray">
          <a:xfrm>
            <a:off x="494974" y="4086843"/>
            <a:ext cx="336455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9CDBF691-FA8F-4C88-8AEC-051F05CF7527}"/>
              </a:ext>
            </a:extLst>
          </p:cNvPr>
          <p:cNvSpPr txBox="1"/>
          <p:nvPr userDrawn="1"/>
        </p:nvSpPr>
        <p:spPr bwMode="gray">
          <a:xfrm>
            <a:off x="4312123" y="4086843"/>
            <a:ext cx="3676178"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b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a wholly-owned subsidiary of Qualcomm Incorporated, operates, along with its subsidiaries, all of Qualcomm’s engineering, research and development functions, and all of its product and services businesses, including its semiconductor business, QCT.</a:t>
            </a:r>
          </a:p>
        </p:txBody>
      </p:sp>
    </p:spTree>
    <p:extLst>
      <p:ext uri="{BB962C8B-B14F-4D97-AF65-F5344CB8AC3E}">
        <p14:creationId xmlns:p14="http://schemas.microsoft.com/office/powerpoint/2010/main" val="346228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hank You Teal">
    <p:bg bwMode="gray">
      <p:bgPr>
        <a:solidFill>
          <a:schemeClr val="accent3"/>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chemeClr val="accent3"/>
              </a:gs>
              <a:gs pos="75000">
                <a:schemeClr val="accent4"/>
              </a:gs>
            </a:gsLst>
            <a:lin ang="3000000" scaled="0"/>
          </a:gradFill>
          <a:ln>
            <a:noFill/>
          </a:ln>
          <a:effectLst>
            <a:outerShdw blurRad="825500" dist="317500" dir="8100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B2778F07-F3E7-47FA-AC3D-F54B1F2EC247}"/>
              </a:ext>
            </a:extLst>
          </p:cNvPr>
          <p:cNvSpPr txBox="1"/>
          <p:nvPr userDrawn="1"/>
        </p:nvSpPr>
        <p:spPr bwMode="gray">
          <a:xfrm>
            <a:off x="494974" y="4086843"/>
            <a:ext cx="336455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38FDD115-2D89-4909-A1A6-2C7FC32DD4C9}"/>
              </a:ext>
            </a:extLst>
          </p:cNvPr>
          <p:cNvSpPr txBox="1"/>
          <p:nvPr userDrawn="1"/>
        </p:nvSpPr>
        <p:spPr bwMode="gray">
          <a:xfrm>
            <a:off x="4312123" y="4086843"/>
            <a:ext cx="3676178"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b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a wholly-owned subsidiary of Qualcomm Incorporated, operates, along with its subsidiaries, all of Qualcomm’s engineering, research and development functions, and all of its product and services businesses, including its semiconductor business, QCT.</a:t>
            </a:r>
          </a:p>
        </p:txBody>
      </p:sp>
    </p:spTree>
    <p:extLst>
      <p:ext uri="{BB962C8B-B14F-4D97-AF65-F5344CB8AC3E}">
        <p14:creationId xmlns:p14="http://schemas.microsoft.com/office/powerpoint/2010/main" val="243549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bwMode="gray">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E9EEF3"/>
              </a:gs>
              <a:gs pos="75000">
                <a:srgbClr val="F2F5F8"/>
              </a:gs>
            </a:gsLst>
            <a:lin ang="3000000" scaled="0"/>
          </a:gradFill>
          <a:ln>
            <a:noFill/>
          </a:ln>
          <a:effectLst>
            <a:outerShdw blurRad="825500" dist="317500" dir="8100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C51D2F3D-2B2F-4F39-B5E2-A9CC9DA8643C}"/>
              </a:ext>
            </a:extLst>
          </p:cNvPr>
          <p:cNvSpPr txBox="1"/>
          <p:nvPr userDrawn="1"/>
        </p:nvSpPr>
        <p:spPr bwMode="gray">
          <a:xfrm>
            <a:off x="494974" y="4086843"/>
            <a:ext cx="336455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5397636F-5BB7-4E70-97D3-6AE2F2B6095E}"/>
              </a:ext>
            </a:extLst>
          </p:cNvPr>
          <p:cNvSpPr txBox="1"/>
          <p:nvPr userDrawn="1"/>
        </p:nvSpPr>
        <p:spPr bwMode="gray">
          <a:xfrm>
            <a:off x="4312123" y="4086843"/>
            <a:ext cx="3676178"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10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br>
            <a:r>
              <a:rPr kumimoji="0" lang="en-US" sz="10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a wholly-owned subsidiary of Qualcomm Incorporated, operates, along with its subsidiaries, all of Qualcomm’s engineering, research and development functions, and all of its product and services businesses, including its semiconductor business, QCT.</a:t>
            </a:r>
          </a:p>
        </p:txBody>
      </p:sp>
    </p:spTree>
    <p:extLst>
      <p:ext uri="{BB962C8B-B14F-4D97-AF65-F5344CB8AC3E}">
        <p14:creationId xmlns:p14="http://schemas.microsoft.com/office/powerpoint/2010/main" val="27571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hank You Gun Metal">
    <p:bg bwMode="gray">
      <p:bgPr>
        <a:solidFill>
          <a:schemeClr val="accent5"/>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7F8699"/>
              </a:gs>
              <a:gs pos="75000">
                <a:schemeClr val="accent6"/>
              </a:gs>
            </a:gsLst>
            <a:lin ang="3000000" scaled="0"/>
          </a:gradFill>
          <a:ln>
            <a:noFill/>
          </a:ln>
          <a:effectLst>
            <a:outerShdw blurRad="825500" dist="317500" dir="8100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solidFill>
            <a:srgbClr val="FFFFFF"/>
          </a:solidFill>
          <a:ln>
            <a:noFill/>
          </a:ln>
          <a:effectLst>
            <a:outerShdw blurRad="571500" dist="406400" dir="7440000" sx="96000" sy="96000" algn="t" rotWithShape="0">
              <a:schemeClr val="accent5">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20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 name="Freeform 5">
            <a:extLst>
              <a:ext uri="{FF2B5EF4-FFF2-40B4-BE49-F238E27FC236}">
                <a16:creationId xmlns:a16="http://schemas.microsoft.com/office/drawing/2014/main" id="{B102D1B2-402E-4344-9A6D-E9948DE266A1}"/>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85630625-5612-4F53-BD70-66D7CC0D175C}"/>
              </a:ext>
            </a:extLst>
          </p:cNvPr>
          <p:cNvSpPr txBox="1"/>
          <p:nvPr userDrawn="1"/>
        </p:nvSpPr>
        <p:spPr bwMode="gray">
          <a:xfrm>
            <a:off x="494974" y="4086843"/>
            <a:ext cx="3364556" cy="2145267"/>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Qualcomm, Snapdragon and Adreno are trademarks of Qualcomm Incorporated, registered in the United States and other countries. Other products and brand names may be trademarks or registered trademarks of their respective owners.</a:t>
            </a:r>
          </a:p>
          <a:p>
            <a:pPr marL="0" marR="0" lvl="0" indent="0" algn="l" defTabSz="914400" rtl="0" eaLnBrk="1" fontAlgn="auto" latinLnBrk="0" hangingPunct="1">
              <a:lnSpc>
                <a:spcPct val="118000"/>
              </a:lnSpc>
              <a:spcBef>
                <a:spcPts val="0"/>
              </a:spcBef>
              <a:spcAft>
                <a:spcPts val="900"/>
              </a:spcAft>
              <a:buClrTx/>
              <a:buSzTx/>
              <a:buFontTx/>
              <a:buNone/>
              <a:tabLst/>
              <a:defRPr/>
            </a:pPr>
            <a:endPar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endParaRPr>
          </a:p>
        </p:txBody>
      </p:sp>
      <p:sp>
        <p:nvSpPr>
          <p:cNvPr id="25" name="TextBox 24">
            <a:extLst>
              <a:ext uri="{FF2B5EF4-FFF2-40B4-BE49-F238E27FC236}">
                <a16:creationId xmlns:a16="http://schemas.microsoft.com/office/drawing/2014/main" id="{37883068-1DCD-419F-B0B8-46532DC1A89B}"/>
              </a:ext>
            </a:extLst>
          </p:cNvPr>
          <p:cNvSpPr txBox="1"/>
          <p:nvPr userDrawn="1"/>
        </p:nvSpPr>
        <p:spPr bwMode="gray">
          <a:xfrm>
            <a:off x="4312123" y="4086843"/>
            <a:ext cx="3676178"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b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a wholly-owned subsidiary of Qualcomm Incorporated, operates, along with its subsidiaries, all of Qualcomm’s engineering, research and development functions, and all of its product and services businesses, including its semiconductor business, QCT.</a:t>
            </a:r>
          </a:p>
        </p:txBody>
      </p:sp>
    </p:spTree>
    <p:extLst>
      <p:ext uri="{BB962C8B-B14F-4D97-AF65-F5344CB8AC3E}">
        <p14:creationId xmlns:p14="http://schemas.microsoft.com/office/powerpoint/2010/main" val="80532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bwMode="gray">
      <p:bgPr>
        <a:solidFill>
          <a:schemeClr val="tx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404C64"/>
              </a:gs>
              <a:gs pos="75000">
                <a:srgbClr val="4F5E79"/>
              </a:gs>
            </a:gsLst>
            <a:lin ang="3000000" scaled="0"/>
          </a:gradFill>
          <a:ln>
            <a:noFill/>
          </a:ln>
          <a:effectLst>
            <a:outerShdw blurRad="825500" dist="317500" dir="8100000" algn="t" rotWithShape="0">
              <a:srgbClr val="151B25"/>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571500" dist="406400" dir="7440000" sx="96000" sy="96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9CB31EA3-A1D8-4235-84D9-EE3F37F4BD63}"/>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F341B794-4284-4622-9DB9-1B89EA5B9BE3}"/>
              </a:ext>
            </a:extLst>
          </p:cNvPr>
          <p:cNvSpPr txBox="1"/>
          <p:nvPr userDrawn="1"/>
        </p:nvSpPr>
        <p:spPr bwMode="gray">
          <a:xfrm>
            <a:off x="494974" y="4086843"/>
            <a:ext cx="336455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7589ED4C-A871-488E-A454-365FF2228CDF}"/>
              </a:ext>
            </a:extLst>
          </p:cNvPr>
          <p:cNvSpPr txBox="1"/>
          <p:nvPr userDrawn="1"/>
        </p:nvSpPr>
        <p:spPr bwMode="gray">
          <a:xfrm>
            <a:off x="4312123" y="4086843"/>
            <a:ext cx="3676178"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b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a wholly-owned subsidiary of Qualcomm Incorporated, operates, along with its subsidiaries, all of Qualcomm’s engineering, research and development functions, and all of its product and services businesses, including its semiconductor business, QCT.</a:t>
            </a:r>
          </a:p>
        </p:txBody>
      </p:sp>
    </p:spTree>
    <p:extLst>
      <p:ext uri="{BB962C8B-B14F-4D97-AF65-F5344CB8AC3E}">
        <p14:creationId xmlns:p14="http://schemas.microsoft.com/office/powerpoint/2010/main" val="199671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4114"/>
            <a:ext cx="10489691" cy="116955"/>
          </a:xfrm>
        </p:spPr>
        <p:txBody>
          <a:bodyPr/>
          <a:lstStyle>
            <a:lvl1pPr>
              <a:defRPr>
                <a:solidFill>
                  <a:schemeClr val="accent5">
                    <a:lumMod val="60000"/>
                    <a:lumOff val="40000"/>
                  </a:schemeClr>
                </a:solidFill>
              </a:defRPr>
            </a:lvl1pPr>
          </a:lstStyle>
          <a:p>
            <a:endParaRPr lang="en-US" dirty="0"/>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66523"/>
            <a:ext cx="11187112" cy="439479"/>
          </a:xfrm>
        </p:spPr>
        <p:txBody>
          <a:bodyPr anchor="t" anchorCtr="0"/>
          <a:lstStyle/>
          <a:p>
            <a:r>
              <a:rPr lang="en-US"/>
              <a:t>Click to edit Master title style</a:t>
            </a:r>
            <a:endParaRPr lang="en-US" dirty="0"/>
          </a:p>
        </p:txBody>
      </p:sp>
      <p:sp>
        <p:nvSpPr>
          <p:cNvPr id="10" name="Content Placeholder 4">
            <a:extLst>
              <a:ext uri="{FF2B5EF4-FFF2-40B4-BE49-F238E27FC236}">
                <a16:creationId xmlns:a16="http://schemas.microsoft.com/office/drawing/2014/main" id="{FAB2FACB-F5E1-4405-9E84-CD76D7A47BD6}"/>
              </a:ext>
            </a:extLst>
          </p:cNvPr>
          <p:cNvSpPr>
            <a:spLocks noGrp="1"/>
          </p:cNvSpPr>
          <p:nvPr>
            <p:ph sz="quarter" idx="14"/>
          </p:nvPr>
        </p:nvSpPr>
        <p:spPr>
          <a:xfrm>
            <a:off x="495300" y="1491866"/>
            <a:ext cx="5600700" cy="4881775"/>
          </a:xfrm>
        </p:spPr>
        <p:txBody>
          <a:bodyPr/>
          <a:lstStyle>
            <a:lvl1pPr marL="0" indent="0">
              <a:lnSpc>
                <a:spcPct val="95000"/>
              </a:lnSpc>
              <a:spcBef>
                <a:spcPts val="2400"/>
              </a:spcBef>
              <a:buNone/>
              <a:defRPr sz="2000"/>
            </a:lvl1pPr>
            <a:lvl2pPr marL="163513" indent="-163513">
              <a:lnSpc>
                <a:spcPct val="95000"/>
              </a:lnSpc>
              <a:spcBef>
                <a:spcPts val="600"/>
              </a:spcBef>
              <a:buClr>
                <a:schemeClr val="accent1"/>
              </a:buClr>
              <a:defRPr sz="1400"/>
            </a:lvl2pPr>
            <a:lvl3pPr marL="398463" indent="-163513">
              <a:lnSpc>
                <a:spcPct val="95000"/>
              </a:lnSpc>
              <a:spcBef>
                <a:spcPts val="600"/>
              </a:spcBef>
              <a:defRPr sz="1200"/>
            </a:lvl3pPr>
            <a:lvl4pPr marL="569913" indent="-163513">
              <a:lnSpc>
                <a:spcPct val="95000"/>
              </a:lnSpc>
              <a:spcBef>
                <a:spcPts val="600"/>
              </a:spcBef>
              <a:defRPr sz="1200"/>
            </a:lvl4pPr>
            <a:lvl5pPr>
              <a:lnSpc>
                <a:spcPct val="95000"/>
              </a:lnSpc>
              <a:spcBef>
                <a:spcPts val="2400"/>
              </a:spcBef>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651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4114"/>
            <a:ext cx="10489691" cy="116955"/>
          </a:xfrm>
        </p:spPr>
        <p:txBody>
          <a:bodyPr/>
          <a:lstStyle>
            <a:lvl1pPr>
              <a:defRPr>
                <a:solidFill>
                  <a:schemeClr val="accent5">
                    <a:lumMod val="60000"/>
                    <a:lumOff val="40000"/>
                  </a:schemeClr>
                </a:solidFill>
              </a:defRPr>
            </a:lvl1pPr>
          </a:lstStyle>
          <a:p>
            <a:endParaRPr lang="en-US" dirty="0"/>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66523"/>
            <a:ext cx="11187112" cy="439479"/>
          </a:xfrm>
        </p:spPr>
        <p:txBody>
          <a:bodyPr anchor="t" anchorCtr="0"/>
          <a:lstStyle/>
          <a:p>
            <a:r>
              <a:rPr lang="en-US"/>
              <a:t>Click to edit Master title style</a:t>
            </a:r>
            <a:endParaRPr lang="en-US" dirty="0"/>
          </a:p>
        </p:txBody>
      </p:sp>
      <p:sp>
        <p:nvSpPr>
          <p:cNvPr id="10" name="Content Placeholder 4">
            <a:extLst>
              <a:ext uri="{FF2B5EF4-FFF2-40B4-BE49-F238E27FC236}">
                <a16:creationId xmlns:a16="http://schemas.microsoft.com/office/drawing/2014/main" id="{FAB2FACB-F5E1-4405-9E84-CD76D7A47BD6}"/>
              </a:ext>
            </a:extLst>
          </p:cNvPr>
          <p:cNvSpPr>
            <a:spLocks noGrp="1"/>
          </p:cNvSpPr>
          <p:nvPr>
            <p:ph sz="quarter" idx="14"/>
          </p:nvPr>
        </p:nvSpPr>
        <p:spPr>
          <a:xfrm>
            <a:off x="495300" y="1555237"/>
            <a:ext cx="5600700" cy="4881775"/>
          </a:xfrm>
        </p:spPr>
        <p:txBody>
          <a:bodyPr/>
          <a:lstStyle>
            <a:lvl1pPr marL="171450" indent="-171450">
              <a:lnSpc>
                <a:spcPct val="95000"/>
              </a:lnSpc>
              <a:spcBef>
                <a:spcPts val="1200"/>
              </a:spcBef>
              <a:buFont typeface="Arial" panose="020B0604020202020204" pitchFamily="34" charset="0"/>
              <a:buChar char="•"/>
              <a:defRPr sz="1400"/>
            </a:lvl1pPr>
            <a:lvl2pPr marL="344488" indent="-163513">
              <a:lnSpc>
                <a:spcPct val="95000"/>
              </a:lnSpc>
              <a:spcBef>
                <a:spcPts val="600"/>
              </a:spcBef>
              <a:buClr>
                <a:srgbClr val="2D374A"/>
              </a:buClr>
              <a:defRPr sz="1200"/>
            </a:lvl2pPr>
            <a:lvl3pPr marL="515938" indent="-163513">
              <a:lnSpc>
                <a:spcPct val="95000"/>
              </a:lnSpc>
              <a:spcBef>
                <a:spcPts val="600"/>
              </a:spcBef>
              <a:defRPr sz="1100"/>
            </a:lvl3pPr>
            <a:lvl4pPr marL="742950" indent="-163513">
              <a:lnSpc>
                <a:spcPct val="95000"/>
              </a:lnSpc>
              <a:spcBef>
                <a:spcPts val="600"/>
              </a:spcBef>
              <a:defRPr sz="1100"/>
            </a:lvl4pPr>
            <a:lvl5pPr>
              <a:lnSpc>
                <a:spcPct val="95000"/>
              </a:lnSpc>
              <a:spcBef>
                <a:spcPts val="24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689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4114"/>
            <a:ext cx="10489691" cy="116955"/>
          </a:xfrm>
        </p:spPr>
        <p:txBody>
          <a:bodyPr/>
          <a:lstStyle>
            <a:lvl1pPr>
              <a:defRPr>
                <a:solidFill>
                  <a:schemeClr val="accent5">
                    <a:lumMod val="60000"/>
                    <a:lumOff val="40000"/>
                  </a:schemeClr>
                </a:solidFill>
              </a:defRPr>
            </a:lvl1pPr>
          </a:lstStyle>
          <a:p>
            <a:endParaRPr lang="en-US" dirty="0"/>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66523"/>
            <a:ext cx="11187112" cy="439479"/>
          </a:xfrm>
        </p:spPr>
        <p:txBody>
          <a:bodyPr anchor="t" anchorCtr="0"/>
          <a:lstStyle/>
          <a:p>
            <a:r>
              <a:rPr lang="en-US"/>
              <a:t>Click to edit Master title style</a:t>
            </a:r>
            <a:endParaRPr lang="en-US" dirty="0"/>
          </a:p>
        </p:txBody>
      </p:sp>
      <p:sp>
        <p:nvSpPr>
          <p:cNvPr id="10" name="Content Placeholder 4">
            <a:extLst>
              <a:ext uri="{FF2B5EF4-FFF2-40B4-BE49-F238E27FC236}">
                <a16:creationId xmlns:a16="http://schemas.microsoft.com/office/drawing/2014/main" id="{FAB2FACB-F5E1-4405-9E84-CD76D7A47BD6}"/>
              </a:ext>
            </a:extLst>
          </p:cNvPr>
          <p:cNvSpPr>
            <a:spLocks noGrp="1"/>
          </p:cNvSpPr>
          <p:nvPr>
            <p:ph sz="quarter" idx="14"/>
          </p:nvPr>
        </p:nvSpPr>
        <p:spPr>
          <a:xfrm>
            <a:off x="495299" y="1874067"/>
            <a:ext cx="6258585" cy="4562945"/>
          </a:xfrm>
        </p:spPr>
        <p:txBody>
          <a:bodyPr/>
          <a:lstStyle>
            <a:lvl1pPr marL="171450" indent="-171450">
              <a:lnSpc>
                <a:spcPct val="95000"/>
              </a:lnSpc>
              <a:spcBef>
                <a:spcPts val="1200"/>
              </a:spcBef>
              <a:buFont typeface="Arial" panose="020B0604020202020204" pitchFamily="34" charset="0"/>
              <a:buChar char="•"/>
              <a:defRPr sz="1600"/>
            </a:lvl1pPr>
            <a:lvl2pPr marL="344488" indent="-163513">
              <a:lnSpc>
                <a:spcPct val="95000"/>
              </a:lnSpc>
              <a:spcBef>
                <a:spcPts val="600"/>
              </a:spcBef>
              <a:buClr>
                <a:srgbClr val="2D374A"/>
              </a:buClr>
              <a:defRPr sz="1400"/>
            </a:lvl2pPr>
            <a:lvl3pPr marL="515938" indent="-163513">
              <a:lnSpc>
                <a:spcPct val="95000"/>
              </a:lnSpc>
              <a:spcBef>
                <a:spcPts val="600"/>
              </a:spcBef>
              <a:defRPr sz="1200"/>
            </a:lvl3pPr>
            <a:lvl4pPr marL="742950" indent="-163513">
              <a:lnSpc>
                <a:spcPct val="95000"/>
              </a:lnSpc>
              <a:spcBef>
                <a:spcPts val="600"/>
              </a:spcBef>
              <a:defRPr sz="1200"/>
            </a:lvl4pPr>
            <a:lvl5pPr>
              <a:lnSpc>
                <a:spcPct val="95000"/>
              </a:lnSpc>
              <a:spcBef>
                <a:spcPts val="2400"/>
              </a:spcBef>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36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Image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10" name="Text Placeholder 3">
            <a:extLst>
              <a:ext uri="{FF2B5EF4-FFF2-40B4-BE49-F238E27FC236}">
                <a16:creationId xmlns:a16="http://schemas.microsoft.com/office/drawing/2014/main" id="{9F5C3D35-4347-4005-B57F-73574CBC2C07}"/>
              </a:ext>
            </a:extLst>
          </p:cNvPr>
          <p:cNvSpPr>
            <a:spLocks noGrp="1"/>
          </p:cNvSpPr>
          <p:nvPr>
            <p:ph type="body" sz="quarter" idx="10"/>
          </p:nvPr>
        </p:nvSpPr>
        <p:spPr bwMode="gray">
          <a:xfrm>
            <a:off x="493713" y="1714501"/>
            <a:ext cx="3988593" cy="4686290"/>
          </a:xfrm>
          <a:prstGeom prst="rect">
            <a:avLst/>
          </a:prstGeom>
        </p:spPr>
        <p:txBody>
          <a:bodyPr/>
          <a:lstStyle>
            <a:lvl1pPr marL="0" indent="0">
              <a:lnSpc>
                <a:spcPct val="95000"/>
              </a:lnSpc>
              <a:spcBef>
                <a:spcPts val="2400"/>
              </a:spcBef>
              <a:buClr>
                <a:schemeClr val="bg1"/>
              </a:buClr>
              <a:buNone/>
              <a:defRPr sz="2000" b="1">
                <a:solidFill>
                  <a:schemeClr val="bg1"/>
                </a:solidFill>
              </a:defRPr>
            </a:lvl1pPr>
            <a:lvl2pPr marL="163513" indent="-163513">
              <a:lnSpc>
                <a:spcPct val="95000"/>
              </a:lnSpc>
              <a:spcBef>
                <a:spcPts val="1200"/>
              </a:spcBef>
              <a:buClr>
                <a:schemeClr val="bg1"/>
              </a:buClr>
              <a:defRPr sz="1600">
                <a:solidFill>
                  <a:schemeClr val="bg1"/>
                </a:solidFill>
              </a:defRPr>
            </a:lvl2pPr>
            <a:lvl3pPr marL="398463" indent="-163513">
              <a:lnSpc>
                <a:spcPct val="95000"/>
              </a:lnSpc>
              <a:spcBef>
                <a:spcPts val="600"/>
              </a:spcBef>
              <a:buClr>
                <a:schemeClr val="bg1"/>
              </a:buClr>
              <a:defRPr sz="1400">
                <a:solidFill>
                  <a:schemeClr val="bg1"/>
                </a:solidFill>
              </a:defRPr>
            </a:lvl3pPr>
            <a:lvl4pPr marL="625475" indent="-163513">
              <a:lnSpc>
                <a:spcPct val="95000"/>
              </a:lnSpc>
              <a:spcBef>
                <a:spcPts val="600"/>
              </a:spcBef>
              <a:buClr>
                <a:schemeClr val="bg1"/>
              </a:buClr>
              <a:tabLst/>
              <a:defRPr sz="1400">
                <a:solidFill>
                  <a:schemeClr val="bg1"/>
                </a:solidFill>
              </a:defRPr>
            </a:lvl4pPr>
            <a:lvl5pPr>
              <a:lnSpc>
                <a:spcPct val="95000"/>
              </a:lnSpc>
              <a:buNone/>
              <a:defRPr sz="24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FFF9AE5D-D606-482E-9126-E9982914CB07}"/>
              </a:ext>
            </a:extLst>
          </p:cNvPr>
          <p:cNvSpPr>
            <a:spLocks noGrp="1"/>
          </p:cNvSpPr>
          <p:nvPr>
            <p:ph type="title"/>
          </p:nvPr>
        </p:nvSpPr>
        <p:spPr bwMode="gray">
          <a:xfrm>
            <a:off x="495299" y="572379"/>
            <a:ext cx="3986165" cy="910377"/>
          </a:xfrm>
        </p:spPr>
        <p:txBody>
          <a:bodyPr wrap="square" anchor="t" anchorCtr="0">
            <a:spAutoFit/>
          </a:bodyPr>
          <a:lstStyle>
            <a:lvl1pPr>
              <a:lnSpc>
                <a:spcPct val="85000"/>
              </a:lnSpc>
              <a:defRPr sz="3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9387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4114"/>
            <a:ext cx="10489691" cy="116955"/>
          </a:xfrm>
        </p:spPr>
        <p:txBody>
          <a:bodyPr/>
          <a:lstStyle>
            <a:lvl1pPr>
              <a:defRPr>
                <a:solidFill>
                  <a:schemeClr val="accent5">
                    <a:lumMod val="60000"/>
                    <a:lumOff val="40000"/>
                  </a:schemeClr>
                </a:solidFill>
              </a:defRPr>
            </a:lvl1pPr>
          </a:lstStyle>
          <a:p>
            <a:r>
              <a:rPr lang="en-US" dirty="0"/>
              <a:t>Source sample text</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US"/>
              <a:t>Click to edit Master title style</a:t>
            </a:r>
            <a:endParaRPr lang="en-US" dirty="0"/>
          </a:p>
        </p:txBody>
      </p:sp>
      <p:sp>
        <p:nvSpPr>
          <p:cNvPr id="10" name="Content Placeholder 4">
            <a:extLst>
              <a:ext uri="{FF2B5EF4-FFF2-40B4-BE49-F238E27FC236}">
                <a16:creationId xmlns:a16="http://schemas.microsoft.com/office/drawing/2014/main" id="{FAB2FACB-F5E1-4405-9E84-CD76D7A47BD6}"/>
              </a:ext>
            </a:extLst>
          </p:cNvPr>
          <p:cNvSpPr>
            <a:spLocks noGrp="1"/>
          </p:cNvSpPr>
          <p:nvPr>
            <p:ph sz="quarter" idx="14"/>
          </p:nvPr>
        </p:nvSpPr>
        <p:spPr>
          <a:xfrm>
            <a:off x="495300" y="1719072"/>
            <a:ext cx="11187112" cy="4681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7779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Image Right Gun Met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7C5357-0770-4412-9FB7-F067B2334A83}"/>
              </a:ext>
            </a:extLst>
          </p:cNvPr>
          <p:cNvGrpSpPr/>
          <p:nvPr userDrawn="1"/>
        </p:nvGrpSpPr>
        <p:grpSpPr>
          <a:xfrm>
            <a:off x="0" y="-7"/>
            <a:ext cx="6096000" cy="6858007"/>
            <a:chOff x="6096000" y="-7"/>
            <a:chExt cx="6096000" cy="6858007"/>
          </a:xfrm>
        </p:grpSpPr>
        <p:sp>
          <p:nvSpPr>
            <p:cNvPr id="12" name="Rectangle 11">
              <a:extLst>
                <a:ext uri="{FF2B5EF4-FFF2-40B4-BE49-F238E27FC236}">
                  <a16:creationId xmlns:a16="http://schemas.microsoft.com/office/drawing/2014/main" id="{D30FCAFC-9D1E-41F7-9BB7-D49B6DC74CB6}"/>
                </a:ext>
              </a:extLst>
            </p:cNvPr>
            <p:cNvSpPr/>
            <p:nvPr userDrawn="1"/>
          </p:nvSpPr>
          <p:spPr bwMode="gray">
            <a:xfrm rot="16200000" flipH="1">
              <a:off x="5715000" y="381000"/>
              <a:ext cx="6858000" cy="6096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Single Corner Rounded 6">
              <a:extLst>
                <a:ext uri="{FF2B5EF4-FFF2-40B4-BE49-F238E27FC236}">
                  <a16:creationId xmlns:a16="http://schemas.microsoft.com/office/drawing/2014/main" id="{427CA7F3-E7AA-4800-A3B1-2DF517D9084B}"/>
                </a:ext>
              </a:extLst>
            </p:cNvPr>
            <p:cNvSpPr/>
            <p:nvPr userDrawn="1"/>
          </p:nvSpPr>
          <p:spPr bwMode="gray">
            <a:xfrm flipV="1">
              <a:off x="11698224" y="-7"/>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299" y="6532895"/>
            <a:ext cx="53606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10" name="Text Placeholder 3">
            <a:extLst>
              <a:ext uri="{FF2B5EF4-FFF2-40B4-BE49-F238E27FC236}">
                <a16:creationId xmlns:a16="http://schemas.microsoft.com/office/drawing/2014/main" id="{9F5C3D35-4347-4005-B57F-73574CBC2C07}"/>
              </a:ext>
            </a:extLst>
          </p:cNvPr>
          <p:cNvSpPr>
            <a:spLocks noGrp="1"/>
          </p:cNvSpPr>
          <p:nvPr>
            <p:ph type="body" sz="quarter" idx="10"/>
          </p:nvPr>
        </p:nvSpPr>
        <p:spPr bwMode="gray">
          <a:xfrm>
            <a:off x="493713" y="1714501"/>
            <a:ext cx="5363879" cy="4686290"/>
          </a:xfrm>
          <a:prstGeom prst="rect">
            <a:avLst/>
          </a:prstGeom>
        </p:spPr>
        <p:txBody>
          <a:bodyPr/>
          <a:lstStyle>
            <a:lvl1pPr marL="0" indent="0">
              <a:lnSpc>
                <a:spcPct val="95000"/>
              </a:lnSpc>
              <a:spcBef>
                <a:spcPts val="2400"/>
              </a:spcBef>
              <a:buClr>
                <a:schemeClr val="bg1"/>
              </a:buClr>
              <a:buNone/>
              <a:defRPr sz="2000" b="1">
                <a:solidFill>
                  <a:schemeClr val="bg1"/>
                </a:solidFill>
              </a:defRPr>
            </a:lvl1pPr>
            <a:lvl2pPr marL="163513" indent="-163513">
              <a:lnSpc>
                <a:spcPct val="95000"/>
              </a:lnSpc>
              <a:spcBef>
                <a:spcPts val="1200"/>
              </a:spcBef>
              <a:buClr>
                <a:schemeClr val="bg1"/>
              </a:buClr>
              <a:defRPr sz="1600">
                <a:solidFill>
                  <a:schemeClr val="bg1"/>
                </a:solidFill>
              </a:defRPr>
            </a:lvl2pPr>
            <a:lvl3pPr marL="398463" indent="-163513">
              <a:lnSpc>
                <a:spcPct val="95000"/>
              </a:lnSpc>
              <a:spcBef>
                <a:spcPts val="600"/>
              </a:spcBef>
              <a:buClr>
                <a:schemeClr val="bg1"/>
              </a:buClr>
              <a:defRPr sz="1400">
                <a:solidFill>
                  <a:schemeClr val="bg1"/>
                </a:solidFill>
              </a:defRPr>
            </a:lvl3pPr>
            <a:lvl4pPr marL="625475" indent="-163513">
              <a:lnSpc>
                <a:spcPct val="95000"/>
              </a:lnSpc>
              <a:spcBef>
                <a:spcPts val="600"/>
              </a:spcBef>
              <a:buClr>
                <a:schemeClr val="bg1"/>
              </a:buClr>
              <a:tabLst/>
              <a:defRPr sz="1400">
                <a:solidFill>
                  <a:schemeClr val="bg1"/>
                </a:solidFill>
              </a:defRPr>
            </a:lvl4pPr>
            <a:lvl5pPr>
              <a:lnSpc>
                <a:spcPct val="95000"/>
              </a:lnSpc>
              <a:buNone/>
              <a:defRPr sz="24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FFF9AE5D-D606-482E-9126-E9982914CB07}"/>
              </a:ext>
            </a:extLst>
          </p:cNvPr>
          <p:cNvSpPr>
            <a:spLocks noGrp="1"/>
          </p:cNvSpPr>
          <p:nvPr>
            <p:ph type="title"/>
          </p:nvPr>
        </p:nvSpPr>
        <p:spPr bwMode="gray">
          <a:xfrm>
            <a:off x="495299" y="572379"/>
            <a:ext cx="5360614" cy="910377"/>
          </a:xfrm>
        </p:spPr>
        <p:txBody>
          <a:bodyPr wrap="square" anchor="t" anchorCtr="0">
            <a:spAutoFit/>
          </a:bodyPr>
          <a:lstStyle>
            <a:lvl1pPr>
              <a:lnSpc>
                <a:spcPct val="85000"/>
              </a:lnSpc>
              <a:defRPr sz="3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0847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3357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9458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CF7413-427B-4F07-806F-E831FB15B742}"/>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9415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EBDE72-AAC3-4FD4-B63C-6EC864078FC7}"/>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0772DE95-5F40-4C88-9E16-D7F56635871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1074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64726C-A8F1-44A2-A682-1C3A6ED5EF31}"/>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4189" y="5607050"/>
            <a:ext cx="11187270"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A01FA77F-3D40-4DEB-9A7F-D3D4CF616BD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028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911860-7298-45AC-AFD0-88B4C50A80EC}"/>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6">
                <a:lumMod val="40000"/>
                <a:lumOff val="60000"/>
              </a:scheme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4189" y="5607050"/>
            <a:ext cx="11187270" cy="929054"/>
          </a:xfrm>
          <a:prstGeom prst="rect">
            <a:avLst/>
          </a:prstGeom>
        </p:spPr>
        <p:txBody>
          <a:bodyPr anchor="ctr"/>
          <a:lstStyle>
            <a:lvl1pPr marL="0" indent="0">
              <a:lnSpc>
                <a:spcPct val="89000"/>
              </a:lnSpc>
              <a:spcBef>
                <a:spcPts val="0"/>
              </a:spcBef>
              <a:spcAft>
                <a:spcPts val="1200"/>
              </a:spcAft>
              <a:buNone/>
              <a:defRPr sz="2800">
                <a:solidFill>
                  <a:schemeClr val="tx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A01FA77F-3D40-4DEB-9A7F-D3D4CF616BD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7795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77029C-3353-4ACD-947C-766B21BA6603}"/>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5B138D84-381C-4F04-90C0-74D8D751D69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381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69AADC-D1FA-4953-9861-AF854AF4F385}"/>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5B138D84-381C-4F04-90C0-74D8D751D69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8509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Tea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userDrawn="1"/>
        </p:nvGrpSpPr>
        <p:grpSpPr>
          <a:xfrm>
            <a:off x="-1" y="-3"/>
            <a:ext cx="9779986" cy="6167628"/>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3">
                <a:lumMod val="60000"/>
                <a:lumOff val="4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28020" y="2"/>
              <a:ext cx="251965" cy="6167623"/>
            </a:xfrm>
            <a:prstGeom prst="round1Rect">
              <a:avLst>
                <a:gd name="adj" fmla="val 5000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3"/>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39000">
                  <a:srgbClr val="3493A3">
                    <a:alpha val="58000"/>
                  </a:srgbClr>
                </a:gs>
                <a:gs pos="68000">
                  <a:schemeClr val="accent4">
                    <a:lumMod val="50000"/>
                  </a:schemeClr>
                </a:gs>
                <a:gs pos="0">
                  <a:schemeClr val="accent3">
                    <a:alpha val="0"/>
                  </a:schemeClr>
                </a:gs>
                <a:gs pos="100000">
                  <a:schemeClr val="accent3">
                    <a:lumMod val="50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6952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B4A69CDC-C3E8-42CD-A432-E856010C76D8}"/>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1122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0"/>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3"/>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980ADE19-913D-47A0-B4F2-710200103A3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F0C5CF58-2DC9-4B23-82BD-713A6628DCFA}"/>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97198799-C3BB-4526-8E3A-F87ABC102ED3}"/>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3" name="Content Placeholder 4">
            <a:extLst>
              <a:ext uri="{FF2B5EF4-FFF2-40B4-BE49-F238E27FC236}">
                <a16:creationId xmlns:a16="http://schemas.microsoft.com/office/drawing/2014/main" id="{9F249DEF-717D-473E-B4EB-D95F63238AC7}"/>
              </a:ext>
            </a:extLst>
          </p:cNvPr>
          <p:cNvSpPr>
            <a:spLocks noGrp="1"/>
          </p:cNvSpPr>
          <p:nvPr>
            <p:ph sz="quarter" idx="17"/>
          </p:nvPr>
        </p:nvSpPr>
        <p:spPr>
          <a:xfrm>
            <a:off x="495300" y="1719072"/>
            <a:ext cx="5111495" cy="4681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a:extLst>
              <a:ext uri="{FF2B5EF4-FFF2-40B4-BE49-F238E27FC236}">
                <a16:creationId xmlns:a16="http://schemas.microsoft.com/office/drawing/2014/main" id="{39D73410-E4CA-4A76-940E-3C423D8C9766}"/>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Text Placeholder 30">
            <a:extLst>
              <a:ext uri="{FF2B5EF4-FFF2-40B4-BE49-F238E27FC236}">
                <a16:creationId xmlns:a16="http://schemas.microsoft.com/office/drawing/2014/main" id="{8B58EE88-5827-42F5-A91B-AB0674D5563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22484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fty Fifty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Single Corner Rounded 6">
            <a:extLst>
              <a:ext uri="{FF2B5EF4-FFF2-40B4-BE49-F238E27FC236}">
                <a16:creationId xmlns:a16="http://schemas.microsoft.com/office/drawing/2014/main" id="{09D60F74-3679-4043-99C0-326E124B1743}"/>
              </a:ext>
            </a:extLst>
          </p:cNvPr>
          <p:cNvSpPr/>
          <p:nvPr userDrawn="1"/>
        </p:nvSpPr>
        <p:spPr bwMode="gray">
          <a:xfrm flipH="1" flipV="1">
            <a:off x="6096000" y="-3"/>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AF46489A-6582-41AC-A2D4-9439A77D62A3}"/>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F8FDABDB-EFAA-43E9-B631-2683EEC8D15D}"/>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513DCD4-4A2F-4987-802E-E8BA4E29238D}"/>
              </a:ext>
            </a:extLst>
          </p:cNvPr>
          <p:cNvSpPr>
            <a:spLocks noGrp="1"/>
          </p:cNvSpPr>
          <p:nvPr>
            <p:ph type="title"/>
          </p:nvPr>
        </p:nvSpPr>
        <p:spPr>
          <a:xfrm>
            <a:off x="495301" y="146549"/>
            <a:ext cx="5111494"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C2365482-1B10-4CB8-9586-A1C30E739DDE}"/>
              </a:ext>
            </a:extLst>
          </p:cNvPr>
          <p:cNvSpPr>
            <a:spLocks noGrp="1"/>
          </p:cNvSpPr>
          <p:nvPr>
            <p:ph sz="quarter" idx="17"/>
          </p:nvPr>
        </p:nvSpPr>
        <p:spPr>
          <a:xfrm>
            <a:off x="495300" y="1719072"/>
            <a:ext cx="5111495" cy="4681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7CCB0487-21B8-4B05-8AB0-7E85B0145886}"/>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E3D9EEF0-223A-45A2-A406-0D6534094D7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20000"/>
                    <a:lumOff val="8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27362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fty Fifty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50F9C47B-623B-44C7-9C7F-1F500BFC4F8F}"/>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797F70B6-DCBF-4F5D-B095-EE85957F998D}"/>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B866DC54-C2B3-4A00-A4F2-854B87924E45}"/>
              </a:ext>
            </a:extLst>
          </p:cNvPr>
          <p:cNvSpPr>
            <a:spLocks noGrp="1"/>
          </p:cNvSpPr>
          <p:nvPr>
            <p:ph sz="quarter" idx="17"/>
          </p:nvPr>
        </p:nvSpPr>
        <p:spPr>
          <a:xfrm>
            <a:off x="495300" y="1719072"/>
            <a:ext cx="5111495" cy="4681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F989A584-2589-4972-84AE-BF0947D9FF0B}"/>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AD736622-7ACE-48B5-A276-83E307B7975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4">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90322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tx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tx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bg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50F9C47B-623B-44C7-9C7F-1F500BFC4F8F}"/>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46549"/>
            <a:ext cx="5103876"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0B4106D1-A591-4047-9A15-3E7021F60D79}"/>
              </a:ext>
            </a:extLst>
          </p:cNvPr>
          <p:cNvSpPr>
            <a:spLocks noGrp="1"/>
          </p:cNvSpPr>
          <p:nvPr>
            <p:ph sz="quarter" idx="17"/>
          </p:nvPr>
        </p:nvSpPr>
        <p:spPr>
          <a:xfrm>
            <a:off x="495300" y="1719072"/>
            <a:ext cx="5111495" cy="4681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30">
            <a:extLst>
              <a:ext uri="{FF2B5EF4-FFF2-40B4-BE49-F238E27FC236}">
                <a16:creationId xmlns:a16="http://schemas.microsoft.com/office/drawing/2014/main" id="{49AD1B07-C4FD-4C9D-9312-A5EC81770ECC}"/>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267895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B05E7361-44C3-46E4-A8A9-F1B52C8F206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7B5272A-CBDF-4CA9-9DE9-D4F532997B73}"/>
              </a:ext>
            </a:extLst>
          </p:cNvPr>
          <p:cNvSpPr>
            <a:spLocks noGrp="1"/>
          </p:cNvSpPr>
          <p:nvPr>
            <p:ph sz="quarter" idx="17"/>
          </p:nvPr>
        </p:nvSpPr>
        <p:spPr>
          <a:xfrm>
            <a:off x="495300" y="1719072"/>
            <a:ext cx="5111495" cy="4681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98C5E184-0882-4D41-A23E-3824894FC26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143026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B05E7361-44C3-46E4-A8A9-F1B52C8F206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570B9888-0249-4C15-BC59-AD316913B011}"/>
              </a:ext>
            </a:extLst>
          </p:cNvPr>
          <p:cNvSpPr>
            <a:spLocks noGrp="1"/>
          </p:cNvSpPr>
          <p:nvPr>
            <p:ph sz="quarter" idx="17"/>
          </p:nvPr>
        </p:nvSpPr>
        <p:spPr>
          <a:xfrm>
            <a:off x="495300" y="1719072"/>
            <a:ext cx="5111495" cy="4681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DF7552C7-E7B6-419F-B7F1-AA2E21B30733}"/>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283844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C99A1E-5CFA-4EFC-A063-074EDF821119}"/>
              </a:ext>
            </a:extLst>
          </p:cNvPr>
          <p:cNvSpPr/>
          <p:nvPr userDrawn="1"/>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Rectangle 19">
            <a:extLst>
              <a:ext uri="{FF2B5EF4-FFF2-40B4-BE49-F238E27FC236}">
                <a16:creationId xmlns:a16="http://schemas.microsoft.com/office/drawing/2014/main" id="{06827744-B91D-4E14-9EE6-4F4E5230170B}"/>
              </a:ext>
            </a:extLst>
          </p:cNvPr>
          <p:cNvSpPr/>
          <p:nvPr userDrawn="1"/>
        </p:nvSpPr>
        <p:spPr bwMode="gray">
          <a:xfrm flipH="1">
            <a:off x="7533627"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Tree>
    <p:extLst>
      <p:ext uri="{BB962C8B-B14F-4D97-AF65-F5344CB8AC3E}">
        <p14:creationId xmlns:p14="http://schemas.microsoft.com/office/powerpoint/2010/main" val="294194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taway 1/3 Righ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8A4FCD-30A8-446A-AB4C-13ACB27E6228}"/>
              </a:ext>
            </a:extLst>
          </p:cNvPr>
          <p:cNvSpPr/>
          <p:nvPr userDrawn="1"/>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96D5943C-75AB-4BED-9FFA-7B6830FACA97}"/>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4197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taway 1/3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51F90E-B93A-4E1E-980A-EC51B8C51A79}"/>
              </a:ext>
            </a:extLst>
          </p:cNvPr>
          <p:cNvSpPr/>
          <p:nvPr userDrawn="1"/>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D4148F99-B815-445E-B22D-27FE0C6128C1}"/>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sysClr val="windowText" lastClr="000000"/>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3">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7638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31954D-F38E-4B9C-8225-2512833E3BA9}"/>
              </a:ext>
            </a:extLst>
          </p:cNvPr>
          <p:cNvSpPr/>
          <p:nvPr userDrawn="1"/>
        </p:nvSpPr>
        <p:spPr bwMode="gray">
          <a:xfrm>
            <a:off x="7533627" y="0"/>
            <a:ext cx="4658373"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1F746A2F-65ED-4DC7-ABBA-D95E9E1CF83C}"/>
              </a:ext>
            </a:extLst>
          </p:cNvPr>
          <p:cNvSpPr/>
          <p:nvPr userDrawn="1"/>
        </p:nvSpPr>
        <p:spPr bwMode="gray">
          <a:xfrm flipH="1">
            <a:off x="7525676"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9530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Nicke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6">
                <a:lumMod val="40000"/>
                <a:lumOff val="6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6952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tx1"/>
                </a:solidFill>
              </a:defRPr>
            </a:lvl1pPr>
            <a:lvl2pPr marL="0" indent="0">
              <a:lnSpc>
                <a:spcPct val="96000"/>
              </a:lnSpc>
              <a:spcBef>
                <a:spcPts val="0"/>
              </a:spcBef>
              <a:buFont typeface="Microsoft Sans Serif" panose="020B0604020202020204" pitchFamily="34" charset="0"/>
              <a:buNone/>
              <a:defRPr sz="1800">
                <a:solidFill>
                  <a:schemeClr val="tx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tx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54674946-CCA2-4A4D-840D-BEF24D092472}"/>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lvl1pPr>
          </a:lstStyle>
          <a:p>
            <a:r>
              <a:rPr lang="en-US"/>
              <a:t>Click to edit Master title style</a:t>
            </a:r>
            <a:endParaRPr lang="en-US" dirty="0"/>
          </a:p>
        </p:txBody>
      </p:sp>
    </p:spTree>
    <p:extLst>
      <p:ext uri="{BB962C8B-B14F-4D97-AF65-F5344CB8AC3E}">
        <p14:creationId xmlns:p14="http://schemas.microsoft.com/office/powerpoint/2010/main" val="222415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841618-0B77-4F32-A159-4DE43C0A1317}"/>
              </a:ext>
            </a:extLst>
          </p:cNvPr>
          <p:cNvSpPr/>
          <p:nvPr userDrawn="1"/>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45DA6A80-E051-42BF-B6D5-4416297417FC}"/>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6529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E28DD-5384-4ADB-A3D5-27F435BB7048}"/>
              </a:ext>
            </a:extLst>
          </p:cNvPr>
          <p:cNvSpPr/>
          <p:nvPr userDrawn="1"/>
        </p:nvSpPr>
        <p:spPr bwMode="gray">
          <a:xfrm>
            <a:off x="7533627" y="0"/>
            <a:ext cx="46583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6D2B7282-B427-4833-8084-9895CB62F63F}"/>
              </a:ext>
            </a:extLst>
          </p:cNvPr>
          <p:cNvSpPr/>
          <p:nvPr userDrawn="1"/>
        </p:nvSpPr>
        <p:spPr bwMode="gray">
          <a:xfrm flipH="1">
            <a:off x="7525676"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1349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1" name="TextBox 10">
            <a:extLst>
              <a:ext uri="{FF2B5EF4-FFF2-40B4-BE49-F238E27FC236}">
                <a16:creationId xmlns:a16="http://schemas.microsoft.com/office/drawing/2014/main" id="{68544918-59EA-42FF-BD90-3E9394ACFC21}"/>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148422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68544918-59EA-42FF-BD90-3E9394ACFC21}"/>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635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Left L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44"/>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9" name="Footer Placeholder 2">
            <a:extLst>
              <a:ext uri="{FF2B5EF4-FFF2-40B4-BE49-F238E27FC236}">
                <a16:creationId xmlns:a16="http://schemas.microsoft.com/office/drawing/2014/main" id="{82F2D51B-5576-4517-9671-7D622E841C9C}"/>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0778670D-4F69-4C4D-B117-2B7F0B321896}"/>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D59F355A-448C-46FB-AD5A-C2715FB65F1F}"/>
              </a:ext>
            </a:extLst>
          </p:cNvPr>
          <p:cNvSpPr>
            <a:spLocks noGrp="1"/>
          </p:cNvSpPr>
          <p:nvPr>
            <p:ph type="title"/>
          </p:nvPr>
        </p:nvSpPr>
        <p:spPr>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6582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Left Te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sysClr val="windowText" lastClr="000000"/>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23FD9A0F-97F7-4850-8C6F-60BFF40BC6F0}"/>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6904370-72AB-4BB4-A7CD-A52DDDBB6992}"/>
              </a:ext>
            </a:extLst>
          </p:cNvPr>
          <p:cNvSpPr>
            <a:spLocks noGrp="1"/>
          </p:cNvSpPr>
          <p:nvPr>
            <p:ph type="title"/>
          </p:nvPr>
        </p:nvSpPr>
        <p:spPr>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4174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800">
                <a:solidFill>
                  <a:schemeClr val="tx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23FD9A0F-97F7-4850-8C6F-60BFF40BC6F0}"/>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2797094"/>
            <a:ext cx="3574220" cy="1787605"/>
          </a:xfrm>
        </p:spPr>
        <p:txBody>
          <a:bodyPr wrap="square">
            <a:spAutoFit/>
          </a:bodyPr>
          <a:lstStyle>
            <a:lvl1pPr>
              <a:lnSpc>
                <a:spcPct val="87000"/>
              </a:lnSpc>
              <a:defRPr sz="4400"/>
            </a:lvl1pPr>
          </a:lstStyle>
          <a:p>
            <a:r>
              <a:rPr lang="en-US"/>
              <a:t>Click to edit Master title style</a:t>
            </a:r>
            <a:endParaRPr lang="en-US" dirty="0"/>
          </a:p>
        </p:txBody>
      </p:sp>
    </p:spTree>
    <p:extLst>
      <p:ext uri="{BB962C8B-B14F-4D97-AF65-F5344CB8AC3E}">
        <p14:creationId xmlns:p14="http://schemas.microsoft.com/office/powerpoint/2010/main" val="388031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dirty="0"/>
              <a:t>Source sample text</a:t>
            </a:r>
          </a:p>
        </p:txBody>
      </p:sp>
      <p:sp>
        <p:nvSpPr>
          <p:cNvPr id="11" name="TextBox 10">
            <a:extLst>
              <a:ext uri="{FF2B5EF4-FFF2-40B4-BE49-F238E27FC236}">
                <a16:creationId xmlns:a16="http://schemas.microsoft.com/office/drawing/2014/main" id="{435DC34B-0DF9-44EF-8844-6F6CC8EEFC02}"/>
              </a:ext>
            </a:extLst>
          </p:cNvPr>
          <p:cNvSpPr txBox="1"/>
          <p:nvPr userDrawn="1"/>
        </p:nvSpPr>
        <p:spPr bwMode="gray">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733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435DC34B-0DF9-44EF-8844-6F6CC8EEFC02}"/>
              </a:ext>
            </a:extLst>
          </p:cNvPr>
          <p:cNvSpPr txBox="1"/>
          <p:nvPr userDrawn="1"/>
        </p:nvSpPr>
        <p:spPr bwMode="gray">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5672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Source sample text</a:t>
            </a:r>
            <a:endParaRPr lang="en-US" dirty="0"/>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4055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un Metal">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F9C18C-4185-44B8-A8F7-0B0E67D86A05}"/>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6"/>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4" name="first shadow">
              <a:extLst>
                <a:ext uri="{FF2B5EF4-FFF2-40B4-BE49-F238E27FC236}">
                  <a16:creationId xmlns:a16="http://schemas.microsoft.com/office/drawing/2014/main" id="{45B2270E-52C5-4478-9D7B-6EBAC263E5EC}"/>
                </a:ext>
              </a:extLst>
            </p:cNvPr>
            <p:cNvSpPr/>
            <p:nvPr userDrawn="1"/>
          </p:nvSpPr>
          <p:spPr bwMode="gray">
            <a:xfrm flipV="1">
              <a:off x="7771339" y="0"/>
              <a:ext cx="735836" cy="5477240"/>
            </a:xfrm>
            <a:prstGeom prst="round1Rect">
              <a:avLst>
                <a:gd name="adj" fmla="val 17346"/>
              </a:avLst>
            </a:prstGeom>
            <a:gradFill flip="none" rotWithShape="0">
              <a:gsLst>
                <a:gs pos="100000">
                  <a:schemeClr val="accent5">
                    <a:lumMod val="50000"/>
                  </a:schemeClr>
                </a:gs>
                <a:gs pos="0">
                  <a:schemeClr val="accent5">
                    <a:alpha val="0"/>
                  </a:schemeClr>
                </a:gs>
                <a:gs pos="54000">
                  <a:schemeClr val="accent5">
                    <a:lumMod val="50000"/>
                    <a:alpha val="20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Freeform 5">
            <a:extLst>
              <a:ext uri="{FF2B5EF4-FFF2-40B4-BE49-F238E27FC236}">
                <a16:creationId xmlns:a16="http://schemas.microsoft.com/office/drawing/2014/main" id="{EAF54038-2EE1-4AAA-8E7D-7B51C2DE442F}"/>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1FC1E11E-35BC-4505-BB14-A81D00893FB3}"/>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561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Right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6000" cy="1657345"/>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8" name="Footer Placeholder 2">
            <a:extLst>
              <a:ext uri="{FF2B5EF4-FFF2-40B4-BE49-F238E27FC236}">
                <a16:creationId xmlns:a16="http://schemas.microsoft.com/office/drawing/2014/main" id="{624A2011-D876-411A-AE88-8884DC253188}"/>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BCE7E5EC-A980-499E-B261-9B6A724F45FB}"/>
              </a:ext>
            </a:extLst>
          </p:cNvPr>
          <p:cNvSpPr>
            <a:spLocks noGrp="1"/>
          </p:cNvSpPr>
          <p:nvPr>
            <p:ph type="title"/>
          </p:nvPr>
        </p:nvSpPr>
        <p:spPr>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413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2868BC3B-427B-42AE-99BE-43783D38DBAC}"/>
              </a:ext>
            </a:extLst>
          </p:cNvPr>
          <p:cNvSpPr>
            <a:spLocks noGrp="1"/>
          </p:cNvSpPr>
          <p:nvPr>
            <p:ph type="title"/>
          </p:nvPr>
        </p:nvSpPr>
        <p:spPr>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3461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800">
                <a:solidFill>
                  <a:schemeClr val="tx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2797094"/>
            <a:ext cx="3574220" cy="1787605"/>
          </a:xfrm>
        </p:spPr>
        <p:txBody>
          <a:bodyPr wrap="square">
            <a:spAutoFit/>
          </a:bodyPr>
          <a:lstStyle>
            <a:lvl1pPr>
              <a:lnSpc>
                <a:spcPct val="87000"/>
              </a:lnSpc>
              <a:defRPr sz="4400"/>
            </a:lvl1pPr>
          </a:lstStyle>
          <a:p>
            <a:r>
              <a:rPr lang="en-US"/>
              <a:t>Click to edit Master title style</a:t>
            </a:r>
            <a:endParaRPr lang="en-US" dirty="0"/>
          </a:p>
        </p:txBody>
      </p:sp>
    </p:spTree>
    <p:extLst>
      <p:ext uri="{BB962C8B-B14F-4D97-AF65-F5344CB8AC3E}">
        <p14:creationId xmlns:p14="http://schemas.microsoft.com/office/powerpoint/2010/main" val="426741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3919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0294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gray">
          <a:xfrm>
            <a:off x="493713" y="2673349"/>
            <a:ext cx="2606675" cy="3727435"/>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7B8D4663-B6E0-4AD4-8563-711289FF2DB0}"/>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Footer Placeholder 2">
            <a:extLst>
              <a:ext uri="{FF2B5EF4-FFF2-40B4-BE49-F238E27FC236}">
                <a16:creationId xmlns:a16="http://schemas.microsoft.com/office/drawing/2014/main" id="{06F2EB5A-66E7-46F4-A54E-D517AD1E8AF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Source sample text</a:t>
            </a:r>
            <a:endParaRPr lang="en-US" dirty="0"/>
          </a:p>
        </p:txBody>
      </p:sp>
      <p:sp>
        <p:nvSpPr>
          <p:cNvPr id="13" name="Title 1">
            <a:extLst>
              <a:ext uri="{FF2B5EF4-FFF2-40B4-BE49-F238E27FC236}">
                <a16:creationId xmlns:a16="http://schemas.microsoft.com/office/drawing/2014/main" id="{7779B7D9-EE1F-4683-8289-2F379FA449E0}"/>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0731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taway 1/4 Lef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black">
          <a:xfrm>
            <a:off x="493713" y="2673349"/>
            <a:ext cx="2606675" cy="3727435"/>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B2F625D1-43CE-4269-85DE-B80E7855C56A}"/>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E5B14D2D-DB7D-4B69-AD15-233459F8F4B3}"/>
              </a:ext>
            </a:extLst>
          </p:cNvPr>
          <p:cNvSpPr>
            <a:spLocks noGrp="1"/>
          </p:cNvSpPr>
          <p:nvPr>
            <p:ph type="title"/>
          </p:nvPr>
        </p:nvSpPr>
        <p:spPr>
          <a:xfrm>
            <a:off x="495300" y="428865"/>
            <a:ext cx="2605088" cy="1365567"/>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146C74A4-A6C9-4FA1-B811-B674B4DBBBA7}"/>
              </a:ext>
            </a:extLst>
          </p:cNvPr>
          <p:cNvSpPr>
            <a:spLocks noGrp="1"/>
          </p:cNvSpPr>
          <p:nvPr>
            <p:ph type="subTitle" idx="1"/>
          </p:nvPr>
        </p:nvSpPr>
        <p:spPr bwMode="auto">
          <a:xfrm>
            <a:off x="495300" y="1869281"/>
            <a:ext cx="2607469" cy="428451"/>
          </a:xfrm>
          <a:prstGeom prst="rect">
            <a:avLst/>
          </a:prstGeom>
        </p:spPr>
        <p:txBody>
          <a:bodyPr wrap="square">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705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taway 1/4 Left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49"/>
            <a:ext cx="2606675" cy="3727439"/>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0DC4CC26-1781-4E6F-9904-2F3F546E1BC5}"/>
              </a:ext>
            </a:extLst>
          </p:cNvPr>
          <p:cNvSpPr>
            <a:spLocks noGrp="1"/>
          </p:cNvSpPr>
          <p:nvPr>
            <p:ph type="title"/>
          </p:nvPr>
        </p:nvSpPr>
        <p:spPr>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F791D318-BA35-40BC-B9B6-494F84B94A40}"/>
              </a:ext>
            </a:extLst>
          </p:cNvPr>
          <p:cNvSpPr>
            <a:spLocks noGrp="1"/>
          </p:cNvSpPr>
          <p:nvPr>
            <p:ph type="subTitle" idx="1"/>
          </p:nvPr>
        </p:nvSpPr>
        <p:spPr bwMode="auto">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2659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49"/>
            <a:ext cx="2606675" cy="3727439"/>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413092"/>
            <a:ext cx="2605088" cy="1381340"/>
          </a:xfrm>
        </p:spPr>
        <p:txBody>
          <a:bodyPr wrap="square">
            <a:spAutoFit/>
          </a:bodyPr>
          <a:lstStyle>
            <a:lvl1pPr>
              <a:lnSpc>
                <a:spcPct val="87000"/>
              </a:lnSpc>
              <a:defRPr sz="3400"/>
            </a:lvl1pPr>
          </a:lstStyle>
          <a:p>
            <a:r>
              <a:rPr lang="en-US"/>
              <a:t>Click to edit Master title style</a:t>
            </a:r>
            <a:endParaRPr lang="en-US" dirty="0"/>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1899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493713" y="2673349"/>
            <a:ext cx="2606675" cy="372744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2402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6A3D65C-2C5D-4CD5-B664-96BCEC410C21}"/>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5">
                    <a:lumMod val="75000"/>
                  </a:schemeClr>
                </a:gs>
                <a:gs pos="0">
                  <a:schemeClr val="accent5"/>
                </a:gs>
                <a:gs pos="64000">
                  <a:schemeClr val="accent5">
                    <a:lumMod val="7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tx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35465864-5BD3-43E9-B02B-2CC7152314D9}"/>
                </a:ext>
              </a:extLst>
            </p:cNvPr>
            <p:cNvSpPr/>
            <p:nvPr userDrawn="1"/>
          </p:nvSpPr>
          <p:spPr bwMode="gray">
            <a:xfrm flipV="1">
              <a:off x="7771339" y="0"/>
              <a:ext cx="735836" cy="5477240"/>
            </a:xfrm>
            <a:prstGeom prst="round1Rect">
              <a:avLst>
                <a:gd name="adj" fmla="val 17346"/>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127487"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4" name="Freeform 5">
            <a:extLst>
              <a:ext uri="{FF2B5EF4-FFF2-40B4-BE49-F238E27FC236}">
                <a16:creationId xmlns:a16="http://schemas.microsoft.com/office/drawing/2014/main" id="{B888084C-17B8-4DDF-8119-204A07EF5C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5" name="Title 2">
            <a:extLst>
              <a:ext uri="{FF2B5EF4-FFF2-40B4-BE49-F238E27FC236}">
                <a16:creationId xmlns:a16="http://schemas.microsoft.com/office/drawing/2014/main" id="{58A05AE2-9442-4730-8FBA-33FA9563787D}"/>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9145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493713" y="2673349"/>
            <a:ext cx="2606675" cy="372744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988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g Statement Circle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userDrawn="1"/>
        </p:nvSpPr>
        <p:spPr bwMode="ltGray">
          <a:xfrm>
            <a:off x="6675120" y="1146676"/>
            <a:ext cx="4536590" cy="4560096"/>
          </a:xfrm>
          <a:prstGeom prst="ellipse">
            <a:avLst/>
          </a:prstGeom>
          <a:gradFill>
            <a:gsLst>
              <a:gs pos="0">
                <a:schemeClr val="accent1"/>
              </a:gs>
              <a:gs pos="100000">
                <a:schemeClr val="accent2">
                  <a:lumMod val="50000"/>
                </a:schemeClr>
              </a:gs>
            </a:gsLst>
            <a:lin ang="18900000" scaled="0"/>
          </a:gradFill>
          <a:ln w="25400" cap="flat" cmpd="sng" algn="ctr">
            <a:noFill/>
            <a:prstDash val="solid"/>
          </a:ln>
          <a:effectLst>
            <a:innerShdw blurRad="127000" dist="114300">
              <a:srgbClr val="3253DC">
                <a:lumMod val="50000"/>
                <a:alpha val="75000"/>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87A281D7-BEA4-4300-BD71-BE1E8303801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2" name="Text Placeholder 51">
            <a:extLst>
              <a:ext uri="{FF2B5EF4-FFF2-40B4-BE49-F238E27FC236}">
                <a16:creationId xmlns:a16="http://schemas.microsoft.com/office/drawing/2014/main" id="{90653042-57AF-4FDA-9439-6F40EF78400C}"/>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Edit Master text styles</a:t>
            </a:r>
          </a:p>
          <a:p>
            <a:pPr lvl="1"/>
            <a:r>
              <a:rPr lang="en-US"/>
              <a:t>Second level</a:t>
            </a:r>
          </a:p>
        </p:txBody>
      </p:sp>
      <p:sp>
        <p:nvSpPr>
          <p:cNvPr id="7" name="Title 1">
            <a:extLst>
              <a:ext uri="{FF2B5EF4-FFF2-40B4-BE49-F238E27FC236}">
                <a16:creationId xmlns:a16="http://schemas.microsoft.com/office/drawing/2014/main" id="{FEB48A53-16FB-4DBE-81F5-E87D71D55E95}"/>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240432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g Statement Circle Light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chemeClr val="accent2"/>
              </a:gs>
              <a:gs pos="0">
                <a:srgbClr val="6086E7"/>
              </a:gs>
            </a:gsLst>
            <a:lin ang="18900000" scaled="0"/>
          </a:gradFill>
          <a:ln w="25400" cap="flat" cmpd="sng" algn="ctr">
            <a:noFill/>
            <a:prstDash val="solid"/>
          </a:ln>
          <a:effectLst>
            <a:innerShdw blurRad="127000" dist="114300">
              <a:srgbClr val="415795">
                <a:alpha val="75000"/>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C4765B5F-95F9-4199-A1B6-AB2525FF1433}"/>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C6F1A92C-77BA-48A5-9BCE-2205354F8D44}"/>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Edit Master text styles</a:t>
            </a:r>
          </a:p>
          <a:p>
            <a:pPr lvl="1"/>
            <a:r>
              <a:rPr lang="en-US"/>
              <a:t>Second level</a:t>
            </a:r>
          </a:p>
        </p:txBody>
      </p:sp>
      <p:sp>
        <p:nvSpPr>
          <p:cNvPr id="9" name="Title 1">
            <a:extLst>
              <a:ext uri="{FF2B5EF4-FFF2-40B4-BE49-F238E27FC236}">
                <a16:creationId xmlns:a16="http://schemas.microsoft.com/office/drawing/2014/main" id="{1AD770C1-C19F-41DC-9472-333E12B88536}"/>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325292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Statement Circle Te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solidFill>
            <a:schemeClr val="accent3"/>
          </a:solidFill>
          <a:ln w="25400" cap="flat" cmpd="sng" algn="ctr">
            <a:noFill/>
            <a:prstDash val="solid"/>
          </a:ln>
          <a:effectLst>
            <a:innerShdw blurRad="127000" dist="114300">
              <a:schemeClr val="accent3">
                <a:lumMod val="50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Edit Master text styles</a:t>
            </a:r>
          </a:p>
          <a:p>
            <a:pPr lvl="1"/>
            <a:r>
              <a:rPr lang="en-US"/>
              <a:t>Second level</a:t>
            </a:r>
          </a:p>
        </p:txBody>
      </p:sp>
      <p:sp>
        <p:nvSpPr>
          <p:cNvPr id="9" name="Title 1">
            <a:extLst>
              <a:ext uri="{FF2B5EF4-FFF2-40B4-BE49-F238E27FC236}">
                <a16:creationId xmlns:a16="http://schemas.microsoft.com/office/drawing/2014/main" id="{3AA22E4D-B42F-4C21-BBB9-E780E0243FE3}"/>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45230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Statement Circle Nicke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rgbClr val="C0C8D6"/>
              </a:gs>
              <a:gs pos="15000">
                <a:schemeClr val="accent6"/>
              </a:gs>
            </a:gsLst>
            <a:lin ang="18900000" scaled="0"/>
          </a:gradFill>
          <a:ln w="25400" cap="flat" cmpd="sng" algn="ctr">
            <a:noFill/>
            <a:prstDash val="solid"/>
          </a:ln>
          <a:effectLst>
            <a:innerShdw blurRad="127000" dist="114300">
              <a:schemeClr val="accent5">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Edit Master text styles</a:t>
            </a:r>
          </a:p>
          <a:p>
            <a:pPr lvl="1"/>
            <a:r>
              <a:rPr lang="en-US"/>
              <a:t>Second level</a:t>
            </a:r>
          </a:p>
        </p:txBody>
      </p:sp>
      <p:sp>
        <p:nvSpPr>
          <p:cNvPr id="9" name="Title 1">
            <a:extLst>
              <a:ext uri="{FF2B5EF4-FFF2-40B4-BE49-F238E27FC236}">
                <a16:creationId xmlns:a16="http://schemas.microsoft.com/office/drawing/2014/main" id="{3C6640F8-D4E8-4380-9825-E203D7EDAD78}"/>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39178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g Statement Circle Gun Met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rgbClr val="697790"/>
              </a:gs>
              <a:gs pos="1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A7350EC2-08F0-4D7F-9377-DA5237FC6107}"/>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Edit Master text styles</a:t>
            </a:r>
          </a:p>
          <a:p>
            <a:pPr lvl="1"/>
            <a:r>
              <a:rPr lang="en-US"/>
              <a:t>Second level</a:t>
            </a:r>
          </a:p>
        </p:txBody>
      </p:sp>
      <p:sp>
        <p:nvSpPr>
          <p:cNvPr id="9" name="Title 1">
            <a:extLst>
              <a:ext uri="{FF2B5EF4-FFF2-40B4-BE49-F238E27FC236}">
                <a16:creationId xmlns:a16="http://schemas.microsoft.com/office/drawing/2014/main" id="{49AC31FE-26ED-4666-B85B-8A0A27C741C1}"/>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83509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g Statement Circle Midnight">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21CCE1E2-D3E9-440A-A7A2-9A3EE0A282FC}"/>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Edit Master text styles</a:t>
            </a:r>
          </a:p>
          <a:p>
            <a:pPr lvl="1"/>
            <a:r>
              <a:rPr lang="en-US"/>
              <a:t>Second level</a:t>
            </a: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6" name="Oval 5">
            <a:extLst>
              <a:ext uri="{FF2B5EF4-FFF2-40B4-BE49-F238E27FC236}">
                <a16:creationId xmlns:a16="http://schemas.microsoft.com/office/drawing/2014/main" id="{1321BDBD-A319-4A9D-A52B-4542BAE8D156}"/>
              </a:ext>
            </a:extLst>
          </p:cNvPr>
          <p:cNvSpPr>
            <a:spLocks/>
          </p:cNvSpPr>
          <p:nvPr userDrawn="1"/>
        </p:nvSpPr>
        <p:spPr bwMode="ltGray">
          <a:xfrm>
            <a:off x="6677946" y="1146676"/>
            <a:ext cx="4536590" cy="4560096"/>
          </a:xfrm>
          <a:prstGeom prst="ellipse">
            <a:avLst/>
          </a:prstGeom>
          <a:gradFill>
            <a:gsLst>
              <a:gs pos="100000">
                <a:srgbClr val="13344D"/>
              </a:gs>
              <a:gs pos="21000">
                <a:schemeClr val="tx2"/>
              </a:gs>
            </a:gsLst>
            <a:lin ang="18900000" scaled="0"/>
          </a:gradFill>
          <a:ln w="25400" cap="flat" cmpd="sng" algn="ctr">
            <a:noFill/>
            <a:prstDash val="solid"/>
          </a:ln>
          <a:effectLst>
            <a:innerShdw blurRad="127000" dist="114300">
              <a:schemeClr val="bg1">
                <a:lumMod val="10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7" name="Title 1">
            <a:extLst>
              <a:ext uri="{FF2B5EF4-FFF2-40B4-BE49-F238E27FC236}">
                <a16:creationId xmlns:a16="http://schemas.microsoft.com/office/drawing/2014/main" id="{5B05E55E-4E31-4720-B7A8-F4EA4666E62B}"/>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426214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bwMode="white">
          <a:xfrm>
            <a:off x="0" y="0"/>
            <a:ext cx="9837777" cy="591744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dirty="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kern="1200" noProof="0" dirty="0">
                <a:solidFill>
                  <a:prstClr val="white"/>
                </a:solidFill>
                <a:latin typeface="+mn-lt"/>
                <a:ea typeface="+mn-ea"/>
                <a:cs typeface="+mn-cs"/>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36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gue Light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bwMode="white">
          <a:xfrm>
            <a:off x="0" y="0"/>
            <a:ext cx="9837777" cy="591744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dirty="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noProof="0" dirty="0">
                <a:solidFill>
                  <a:prstClr val="white"/>
                </a:solidFill>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0207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gue Te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71DCAE4-87E2-4E51-BE5C-CABC05DA1E97}"/>
              </a:ext>
            </a:extLst>
          </p:cNvPr>
          <p:cNvGrpSpPr/>
          <p:nvPr userDrawn="1"/>
        </p:nvGrpSpPr>
        <p:grpSpPr bwMode="white">
          <a:xfrm>
            <a:off x="-2" y="0"/>
            <a:ext cx="9837779" cy="5917440"/>
            <a:chOff x="116048" y="0"/>
            <a:chExt cx="6000394" cy="5917440"/>
          </a:xfrm>
        </p:grpSpPr>
        <p:sp>
          <p:nvSpPr>
            <p:cNvPr id="17" name="Rectangle: Single Corner Rounded 16">
              <a:extLst>
                <a:ext uri="{FF2B5EF4-FFF2-40B4-BE49-F238E27FC236}">
                  <a16:creationId xmlns:a16="http://schemas.microsoft.com/office/drawing/2014/main" id="{890F360D-2240-4F74-AF11-9523B0D87327}"/>
                </a:ext>
              </a:extLst>
            </p:cNvPr>
            <p:cNvSpPr/>
            <p:nvPr userDrawn="1"/>
          </p:nvSpPr>
          <p:spPr bwMode="white">
            <a:xfrm flipV="1">
              <a:off x="116048" y="0"/>
              <a:ext cx="6000393" cy="5917440"/>
            </a:xfrm>
            <a:prstGeom prst="round1Rect">
              <a:avLst>
                <a:gd name="adj" fmla="val 3163"/>
              </a:avLst>
            </a:prstGeom>
            <a:gradFill>
              <a:gsLst>
                <a:gs pos="15000">
                  <a:schemeClr val="accent3"/>
                </a:gs>
                <a:gs pos="100000">
                  <a:schemeClr val="accent3">
                    <a:lumMod val="75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276F6C71-5E9B-4ACF-B1FB-49D20C4BA66F}"/>
                </a:ext>
              </a:extLst>
            </p:cNvPr>
            <p:cNvSpPr/>
            <p:nvPr userDrawn="1"/>
          </p:nvSpPr>
          <p:spPr bwMode="white">
            <a:xfrm flipV="1">
              <a:off x="4722552" y="0"/>
              <a:ext cx="1393890" cy="5917440"/>
            </a:xfrm>
            <a:prstGeom prst="round1Rect">
              <a:avLst>
                <a:gd name="adj" fmla="val 8361"/>
              </a:avLst>
            </a:prstGeom>
            <a:gradFill>
              <a:gsLst>
                <a:gs pos="88000">
                  <a:schemeClr val="tx1">
                    <a:alpha val="60000"/>
                  </a:schemeClr>
                </a:gs>
                <a:gs pos="33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C2E08BD1-BCB5-464E-A624-7C8D59C0C0B9}"/>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E73A6FF3-D047-4614-AD57-602D68D4A46C}"/>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3733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2">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AB5691A-A977-4B57-832C-70C2D88356F8}"/>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11" name="Freeform 5">
            <a:extLst>
              <a:ext uri="{FF2B5EF4-FFF2-40B4-BE49-F238E27FC236}">
                <a16:creationId xmlns:a16="http://schemas.microsoft.com/office/drawing/2014/main" id="{3E7937C0-5CE8-47A4-96CE-9474EBC72BF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2B575940-DC4A-4F89-9B40-B2D5BB14F9D5}"/>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69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gue Nicke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chemeClr val="accent6">
                    <a:lumMod val="40000"/>
                    <a:lumOff val="60000"/>
                  </a:schemeClr>
                </a:gs>
                <a:gs pos="100000">
                  <a:schemeClr val="accent6">
                    <a:lumMod val="60000"/>
                    <a:lumOff val="40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751"/>
              </a:avLst>
            </a:prstGeom>
            <a:gradFill>
              <a:gsLst>
                <a:gs pos="88000">
                  <a:schemeClr val="tx1">
                    <a:alpha val="58000"/>
                  </a:schemeClr>
                </a:gs>
                <a:gs pos="39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ECF4BB80-106E-4F06-8637-959A2D9E4F74}"/>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2034326E-AB1D-4AB4-90EB-3CDD025430AE}"/>
              </a:ext>
            </a:extLst>
          </p:cNvPr>
          <p:cNvSpPr>
            <a:spLocks noGrp="1"/>
          </p:cNvSpPr>
          <p:nvPr>
            <p:ph type="title"/>
          </p:nvPr>
        </p:nvSpPr>
        <p:spPr>
          <a:xfrm>
            <a:off x="495298" y="2457921"/>
            <a:ext cx="8829675" cy="1472711"/>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4600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gue Gun Met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rgbClr val="556685"/>
                </a:gs>
                <a:gs pos="100000">
                  <a:schemeClr val="accent5"/>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922"/>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0E40E159-9F39-4F01-A7AA-D2D8902DFD25}"/>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729CFA0F-02A0-4AF1-9722-392DFCA4E221}"/>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7368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solidFill>
              <a:schemeClr val="tx2"/>
            </a:soli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4264"/>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noProof="0" dirty="0">
                <a:solidFill>
                  <a:prstClr val="white"/>
                </a:solidFill>
              </a:endParaRPr>
            </a:p>
          </p:txBody>
        </p:sp>
      </p:grpSp>
      <p:sp>
        <p:nvSpPr>
          <p:cNvPr id="8" name="Subtitle">
            <a:extLst>
              <a:ext uri="{FF2B5EF4-FFF2-40B4-BE49-F238E27FC236}">
                <a16:creationId xmlns:a16="http://schemas.microsoft.com/office/drawing/2014/main" id="{9D3C0F03-E0C3-42D5-87D1-59F797FD9D43}"/>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57F736A3-4D11-4C0C-A858-4F2FF633E43B}"/>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7565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C01074-217C-4A66-9F0B-CAF43251D25B}"/>
              </a:ext>
            </a:extLst>
          </p:cNvPr>
          <p:cNvGrpSpPr/>
          <p:nvPr userDrawn="1"/>
        </p:nvGrpSpPr>
        <p:grpSpPr bwMode="hidden">
          <a:xfrm>
            <a:off x="-1855" y="5422393"/>
            <a:ext cx="12195710" cy="1435607"/>
            <a:chOff x="-1855" y="5345050"/>
            <a:chExt cx="12195710" cy="1435607"/>
          </a:xfrm>
        </p:grpSpPr>
        <p:sp>
          <p:nvSpPr>
            <p:cNvPr id="9" name="Rectangle 8">
              <a:extLst>
                <a:ext uri="{FF2B5EF4-FFF2-40B4-BE49-F238E27FC236}">
                  <a16:creationId xmlns:a16="http://schemas.microsoft.com/office/drawing/2014/main" id="{A20F0B08-1A42-4741-9BFD-A54A2EB7AABB}"/>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0" name="Rectangle: Single Corner Rounded 6">
              <a:extLst>
                <a:ext uri="{FF2B5EF4-FFF2-40B4-BE49-F238E27FC236}">
                  <a16:creationId xmlns:a16="http://schemas.microsoft.com/office/drawing/2014/main" id="{DD2D4C05-687D-4B24-9D18-4EF53E6A3A47}"/>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7" name="TextBox 6">
            <a:extLst>
              <a:ext uri="{FF2B5EF4-FFF2-40B4-BE49-F238E27FC236}">
                <a16:creationId xmlns:a16="http://schemas.microsoft.com/office/drawing/2014/main" id="{1603D846-953C-47C3-9FE6-C4A9C1F293B8}"/>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9387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013048A-0BD6-43BB-8E42-342E9A375BD4}"/>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F17A952-37AC-4EF1-A44C-A23DEF993CF0}"/>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4" name="Rectangle: Single Corner Rounded 6">
              <a:extLst>
                <a:ext uri="{FF2B5EF4-FFF2-40B4-BE49-F238E27FC236}">
                  <a16:creationId xmlns:a16="http://schemas.microsoft.com/office/drawing/2014/main" id="{D2EE94D9-5190-4400-9469-EA555AB35C99}"/>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D96FDD69-DC19-4F6F-B8DC-DF46F9DF84D8}"/>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49C5F39E-900A-40BF-B369-CE8E2DB19A04}"/>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2462F1E1-2667-40B3-80CA-74BB3BE3FD5C}"/>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6B6CD81E-F7C1-4BB6-8F3A-30084B745F1D}"/>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375057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Teal">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495299" y="424689"/>
            <a:ext cx="11201401" cy="5014961"/>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C527E454-7FD7-4D31-B71E-46FE6521228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238196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6">
                    <a:lumMod val="40000"/>
                    <a:lumOff val="60000"/>
                    <a:alpha val="0"/>
                  </a:schemeClr>
                </a:gs>
                <a:gs pos="100000">
                  <a:srgbClr val="95A4B3">
                    <a:alpha val="6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495299" y="424689"/>
            <a:ext cx="11201401" cy="5014961"/>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tx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C527E454-7FD7-4D31-B71E-46FE6521228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5451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Gun Metal">
    <p:bg>
      <p:bgPr>
        <a:solidFill>
          <a:schemeClr val="accent5"/>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F4BD61-79B1-4FA5-B6AF-78B70186DCFC}"/>
              </a:ext>
            </a:extLst>
          </p:cNvPr>
          <p:cNvGrpSpPr/>
          <p:nvPr userDrawn="1"/>
        </p:nvGrpSpPr>
        <p:grpSpPr bwMode="hidden">
          <a:xfrm>
            <a:off x="-1855" y="5422393"/>
            <a:ext cx="12195710" cy="1435607"/>
            <a:chOff x="-1855" y="5345050"/>
            <a:chExt cx="12195710" cy="1435607"/>
          </a:xfrm>
        </p:grpSpPr>
        <p:sp>
          <p:nvSpPr>
            <p:cNvPr id="14" name="Rectangle 13">
              <a:extLst>
                <a:ext uri="{FF2B5EF4-FFF2-40B4-BE49-F238E27FC236}">
                  <a16:creationId xmlns:a16="http://schemas.microsoft.com/office/drawing/2014/main" id="{B0C9D67C-022E-4D4C-B0B6-3D3C872C2ECC}"/>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5" name="Rectangle: Single Corner Rounded 6">
              <a:extLst>
                <a:ext uri="{FF2B5EF4-FFF2-40B4-BE49-F238E27FC236}">
                  <a16:creationId xmlns:a16="http://schemas.microsoft.com/office/drawing/2014/main" id="{6E9A8A5F-38D4-4C13-9C86-ABA2E769B4E3}"/>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528D09A0-C25A-45B2-8874-A4A6B3BA6B5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21810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Midnight">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1064F-F6C0-4F82-8A3B-9D94517600A9}"/>
              </a:ext>
            </a:extLst>
          </p:cNvPr>
          <p:cNvGrpSpPr/>
          <p:nvPr userDrawn="1"/>
        </p:nvGrpSpPr>
        <p:grpSpPr>
          <a:xfrm>
            <a:off x="-1855" y="5422393"/>
            <a:ext cx="12195710" cy="1435607"/>
            <a:chOff x="-1855" y="5345050"/>
            <a:chExt cx="12195710" cy="1435607"/>
          </a:xfrm>
        </p:grpSpPr>
        <p:sp>
          <p:nvSpPr>
            <p:cNvPr id="12" name="Rectangle 11">
              <a:extLst>
                <a:ext uri="{FF2B5EF4-FFF2-40B4-BE49-F238E27FC236}">
                  <a16:creationId xmlns:a16="http://schemas.microsoft.com/office/drawing/2014/main" id="{81E49DF0-688F-4F01-85DA-A40E1B928462}"/>
                </a:ext>
              </a:extLst>
            </p:cNvPr>
            <p:cNvSpPr/>
            <p:nvPr userDrawn="1"/>
          </p:nvSpPr>
          <p:spPr bwMode="gray">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3" name="Rectangle: Single Corner Rounded 6">
              <a:extLst>
                <a:ext uri="{FF2B5EF4-FFF2-40B4-BE49-F238E27FC236}">
                  <a16:creationId xmlns:a16="http://schemas.microsoft.com/office/drawing/2014/main" id="{C8C0B1F6-3934-4D62-83E5-5862FBAB621A}"/>
                </a:ext>
              </a:extLst>
            </p:cNvPr>
            <p:cNvSpPr/>
            <p:nvPr userDrawn="1"/>
          </p:nvSpPr>
          <p:spPr bwMode="gray">
            <a:xfrm rot="16200000" flipH="1">
              <a:off x="5849113" y="-504059"/>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528D09A0-C25A-45B2-8874-A4A6B3BA6B5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221682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bwMode="gray">
      <p:bgPr>
        <a:solidFill>
          <a:schemeClr val="accent1"/>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53AE43F5-5CA9-4FD6-B922-D1FD0597CAC5}"/>
              </a:ext>
            </a:extLst>
          </p:cNvPr>
          <p:cNvSpPr txBox="1"/>
          <p:nvPr userDrawn="1"/>
        </p:nvSpPr>
        <p:spPr bwMode="gray">
          <a:xfrm>
            <a:off x="494974" y="4086843"/>
            <a:ext cx="3364556" cy="1848263"/>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Qualcomm, Snapdragon </a:t>
            </a:r>
            <a:r>
              <a:rPr kumimoji="0" lang="en-US" sz="1000" b="0" i="0" u="none" strike="noStrike" kern="1200" cap="none" spc="0" normalizeH="0" baseline="0" noProof="0">
                <a:ln>
                  <a:noFill/>
                </a:ln>
                <a:solidFill>
                  <a:schemeClr val="accent2">
                    <a:lumMod val="40000"/>
                    <a:lumOff val="60000"/>
                  </a:schemeClr>
                </a:solidFill>
                <a:effectLst/>
                <a:uLnTx/>
                <a:uFillTx/>
                <a:latin typeface="Microsoft Sans Serif" panose="020B0604020202020204" pitchFamily="34" charset="0"/>
                <a:ea typeface="+mn-ea"/>
                <a:cs typeface="+mn-cs"/>
              </a:rPr>
              <a:t>and Adreno are trademarks </a:t>
            </a: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of Qualcomm Incorporated, registered in the United States and other countries. Other products and brand names may be trademarks or registered trademarks of their respective owners.</a:t>
            </a:r>
          </a:p>
        </p:txBody>
      </p:sp>
      <p:sp>
        <p:nvSpPr>
          <p:cNvPr id="22" name="TextBox 21">
            <a:extLst>
              <a:ext uri="{FF2B5EF4-FFF2-40B4-BE49-F238E27FC236}">
                <a16:creationId xmlns:a16="http://schemas.microsoft.com/office/drawing/2014/main" id="{EF38D1F4-DDA6-48B8-A4F5-782E2788E4B0}"/>
              </a:ext>
            </a:extLst>
          </p:cNvPr>
          <p:cNvSpPr txBox="1"/>
          <p:nvPr userDrawn="1"/>
        </p:nvSpPr>
        <p:spPr bwMode="gray">
          <a:xfrm>
            <a:off x="4312123" y="4086843"/>
            <a:ext cx="3676178" cy="1980607"/>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b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9914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Light Blue">
    <p:bg>
      <p:bgPr>
        <a:solidFill>
          <a:schemeClr val="accent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2">
                <a:lumMod val="40000"/>
                <a:lumOff val="60000"/>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AB5691A-A977-4B57-832C-70C2D88356F8}"/>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3E7937C0-5CE8-47A4-96CE-9474EBC72BF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2B575940-DC4A-4F89-9B40-B2D5BB14F9D5}"/>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6574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ank You Light Blue">
    <p:bg bwMode="gray">
      <p:bgPr>
        <a:solidFill>
          <a:schemeClr val="accent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42000">
                <a:schemeClr val="accent2">
                  <a:lumMod val="60000"/>
                  <a:lumOff val="40000"/>
                </a:schemeClr>
              </a:gs>
              <a:gs pos="100000">
                <a:schemeClr val="accent2">
                  <a:lumMod val="40000"/>
                  <a:lumOff val="60000"/>
                </a:schemeClr>
              </a:gs>
            </a:gsLst>
            <a:lin ang="3000000" scaled="0"/>
          </a:gradFill>
          <a:ln>
            <a:noFill/>
          </a:ln>
          <a:effectLst>
            <a:outerShdw blurRad="571500" dist="317500" dir="8100000" algn="t" rotWithShape="0">
              <a:schemeClr val="accent1">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5EC78DCF-1518-4FD3-8C9A-D0613D2948A1}"/>
              </a:ext>
            </a:extLst>
          </p:cNvPr>
          <p:cNvSpPr txBox="1"/>
          <p:nvPr userDrawn="1"/>
        </p:nvSpPr>
        <p:spPr bwMode="gray">
          <a:xfrm>
            <a:off x="494974" y="4086843"/>
            <a:ext cx="336455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9CDBF691-FA8F-4C88-8AEC-051F05CF7527}"/>
              </a:ext>
            </a:extLst>
          </p:cNvPr>
          <p:cNvSpPr txBox="1"/>
          <p:nvPr userDrawn="1"/>
        </p:nvSpPr>
        <p:spPr bwMode="gray">
          <a:xfrm>
            <a:off x="4312123" y="4086843"/>
            <a:ext cx="3676178" cy="1980607"/>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b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189183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hank You Teal">
    <p:bg bwMode="gray">
      <p:bgPr>
        <a:solidFill>
          <a:schemeClr val="accent3"/>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chemeClr val="accent3"/>
              </a:gs>
              <a:gs pos="75000">
                <a:schemeClr val="accent4"/>
              </a:gs>
            </a:gsLst>
            <a:lin ang="3000000" scaled="0"/>
          </a:gradFill>
          <a:ln>
            <a:noFill/>
          </a:ln>
          <a:effectLst>
            <a:outerShdw blurRad="825500" dist="317500" dir="8100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B2778F07-F3E7-47FA-AC3D-F54B1F2EC247}"/>
              </a:ext>
            </a:extLst>
          </p:cNvPr>
          <p:cNvSpPr txBox="1"/>
          <p:nvPr userDrawn="1"/>
        </p:nvSpPr>
        <p:spPr bwMode="gray">
          <a:xfrm>
            <a:off x="494974" y="4086843"/>
            <a:ext cx="336455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38FDD115-2D89-4909-A1A6-2C7FC32DD4C9}"/>
              </a:ext>
            </a:extLst>
          </p:cNvPr>
          <p:cNvSpPr txBox="1"/>
          <p:nvPr userDrawn="1"/>
        </p:nvSpPr>
        <p:spPr bwMode="gray">
          <a:xfrm>
            <a:off x="4312123" y="4086843"/>
            <a:ext cx="3676178" cy="1980607"/>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b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129378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bwMode="gray">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E9EEF3"/>
              </a:gs>
              <a:gs pos="75000">
                <a:srgbClr val="F2F5F8"/>
              </a:gs>
            </a:gsLst>
            <a:lin ang="3000000" scaled="0"/>
          </a:gradFill>
          <a:ln>
            <a:noFill/>
          </a:ln>
          <a:effectLst>
            <a:outerShdw blurRad="825500" dist="317500" dir="8100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C51D2F3D-2B2F-4F39-B5E2-A9CC9DA8643C}"/>
              </a:ext>
            </a:extLst>
          </p:cNvPr>
          <p:cNvSpPr txBox="1"/>
          <p:nvPr userDrawn="1"/>
        </p:nvSpPr>
        <p:spPr bwMode="gray">
          <a:xfrm>
            <a:off x="494974" y="4086843"/>
            <a:ext cx="336455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5397636F-5BB7-4E70-97D3-6AE2F2B6095E}"/>
              </a:ext>
            </a:extLst>
          </p:cNvPr>
          <p:cNvSpPr txBox="1"/>
          <p:nvPr userDrawn="1"/>
        </p:nvSpPr>
        <p:spPr bwMode="gray">
          <a:xfrm>
            <a:off x="4312123" y="4086843"/>
            <a:ext cx="3676178" cy="1980607"/>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10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br>
            <a:r>
              <a:rPr kumimoji="0" lang="en-US" sz="10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06914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hank You Gun Metal">
    <p:bg bwMode="gray">
      <p:bgPr>
        <a:solidFill>
          <a:schemeClr val="accent5"/>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7F8699"/>
              </a:gs>
              <a:gs pos="75000">
                <a:schemeClr val="accent6"/>
              </a:gs>
            </a:gsLst>
            <a:lin ang="3000000" scaled="0"/>
          </a:gradFill>
          <a:ln>
            <a:noFill/>
          </a:ln>
          <a:effectLst>
            <a:outerShdw blurRad="825500" dist="317500" dir="8100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solidFill>
            <a:srgbClr val="FFFFFF"/>
          </a:solidFill>
          <a:ln>
            <a:noFill/>
          </a:ln>
          <a:effectLst>
            <a:outerShdw blurRad="571500" dist="406400" dir="7440000" sx="96000" sy="96000" algn="t" rotWithShape="0">
              <a:schemeClr val="accent5">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20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 name="Freeform 5">
            <a:extLst>
              <a:ext uri="{FF2B5EF4-FFF2-40B4-BE49-F238E27FC236}">
                <a16:creationId xmlns:a16="http://schemas.microsoft.com/office/drawing/2014/main" id="{B102D1B2-402E-4344-9A6D-E9948DE266A1}"/>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85630625-5612-4F53-BD70-66D7CC0D175C}"/>
              </a:ext>
            </a:extLst>
          </p:cNvPr>
          <p:cNvSpPr txBox="1"/>
          <p:nvPr userDrawn="1"/>
        </p:nvSpPr>
        <p:spPr bwMode="gray">
          <a:xfrm>
            <a:off x="494974" y="4086843"/>
            <a:ext cx="336455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37883068-1DCD-419F-B0B8-46532DC1A89B}"/>
              </a:ext>
            </a:extLst>
          </p:cNvPr>
          <p:cNvSpPr txBox="1"/>
          <p:nvPr userDrawn="1"/>
        </p:nvSpPr>
        <p:spPr bwMode="gray">
          <a:xfrm>
            <a:off x="4312123" y="4086843"/>
            <a:ext cx="3676178" cy="1980607"/>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b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93959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bwMode="gray">
      <p:bgPr>
        <a:solidFill>
          <a:schemeClr val="tx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404C64"/>
              </a:gs>
              <a:gs pos="75000">
                <a:srgbClr val="4F5E79"/>
              </a:gs>
            </a:gsLst>
            <a:lin ang="3000000" scaled="0"/>
          </a:gradFill>
          <a:ln>
            <a:noFill/>
          </a:ln>
          <a:effectLst>
            <a:outerShdw blurRad="825500" dist="317500" dir="8100000" algn="t" rotWithShape="0">
              <a:srgbClr val="151B25"/>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571500" dist="406400" dir="7440000" sx="96000" sy="96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9CB31EA3-A1D8-4235-84D9-EE3F37F4BD63}"/>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F341B794-4284-4622-9DB9-1B89EA5B9BE3}"/>
              </a:ext>
            </a:extLst>
          </p:cNvPr>
          <p:cNvSpPr txBox="1"/>
          <p:nvPr userDrawn="1"/>
        </p:nvSpPr>
        <p:spPr bwMode="gray">
          <a:xfrm>
            <a:off x="494974" y="4086843"/>
            <a:ext cx="336455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7589ED4C-A871-488E-A454-365FF2228CDF}"/>
              </a:ext>
            </a:extLst>
          </p:cNvPr>
          <p:cNvSpPr txBox="1"/>
          <p:nvPr userDrawn="1"/>
        </p:nvSpPr>
        <p:spPr bwMode="gray">
          <a:xfrm>
            <a:off x="4312123" y="4086843"/>
            <a:ext cx="3676178" cy="1980607"/>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b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69991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1_Title Blue">
    <p:bg>
      <p:bgPr>
        <a:gradFill>
          <a:gsLst>
            <a:gs pos="15000">
              <a:srgbClr val="0033A0"/>
            </a:gs>
            <a:gs pos="100000">
              <a:srgbClr val="41B6E6"/>
            </a:gs>
          </a:gsLst>
          <a:lin ang="18900000" scaled="0"/>
        </a:gradFill>
        <a:effectLst/>
      </p:bgPr>
    </p:bg>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495300" y="716431"/>
            <a:ext cx="2263942" cy="493725"/>
            <a:chOff x="187326" y="5085556"/>
            <a:chExt cx="8393112" cy="1830388"/>
          </a:xfrm>
          <a:solidFill>
            <a:schemeClr val="bg1"/>
          </a:solidFill>
        </p:grpSpPr>
        <p:sp>
          <p:nvSpPr>
            <p:cNvPr id="8"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2"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4"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5"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cxnSp>
        <p:nvCxnSpPr>
          <p:cNvPr id="16" name="Straight Connector 15"/>
          <p:cNvCxnSpPr/>
          <p:nvPr userDrawn="1"/>
        </p:nvCxnSpPr>
        <p:spPr>
          <a:xfrm>
            <a:off x="554831" y="4362781"/>
            <a:ext cx="1563218" cy="0"/>
          </a:xfrm>
          <a:prstGeom prst="line">
            <a:avLst/>
          </a:prstGeom>
          <a:ln w="114300"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userDrawn="1"/>
        </p:nvGrpSpPr>
        <p:grpSpPr>
          <a:xfrm>
            <a:off x="5654842" y="516899"/>
            <a:ext cx="6014500" cy="5837871"/>
            <a:chOff x="-4162426" y="-6086475"/>
            <a:chExt cx="6270626" cy="6086475"/>
          </a:xfrm>
          <a:solidFill>
            <a:schemeClr val="tx2">
              <a:alpha val="30000"/>
            </a:schemeClr>
          </a:solidFill>
        </p:grpSpPr>
        <p:sp>
          <p:nvSpPr>
            <p:cNvPr id="95" name="Freeform 94"/>
            <p:cNvSpPr>
              <a:spLocks noEditPoints="1"/>
            </p:cNvSpPr>
            <p:nvPr/>
          </p:nvSpPr>
          <p:spPr bwMode="auto">
            <a:xfrm>
              <a:off x="-3673476" y="-1385888"/>
              <a:ext cx="2446338" cy="1385888"/>
            </a:xfrm>
            <a:custGeom>
              <a:avLst/>
              <a:gdLst>
                <a:gd name="T0" fmla="*/ 0 w 652"/>
                <a:gd name="T1" fmla="*/ 0 h 369"/>
                <a:gd name="T2" fmla="*/ 14 w 652"/>
                <a:gd name="T3" fmla="*/ 12 h 369"/>
                <a:gd name="T4" fmla="*/ 6 w 652"/>
                <a:gd name="T5" fmla="*/ 74 h 369"/>
                <a:gd name="T6" fmla="*/ 15 w 652"/>
                <a:gd name="T7" fmla="*/ 32 h 369"/>
                <a:gd name="T8" fmla="*/ 6 w 652"/>
                <a:gd name="T9" fmla="*/ 74 h 369"/>
                <a:gd name="T10" fmla="*/ 10 w 652"/>
                <a:gd name="T11" fmla="*/ 94 h 369"/>
                <a:gd name="T12" fmla="*/ 35 w 652"/>
                <a:gd name="T13" fmla="*/ 129 h 369"/>
                <a:gd name="T14" fmla="*/ 651 w 652"/>
                <a:gd name="T15" fmla="*/ 158 h 369"/>
                <a:gd name="T16" fmla="*/ 637 w 652"/>
                <a:gd name="T17" fmla="*/ 138 h 369"/>
                <a:gd name="T18" fmla="*/ 650 w 652"/>
                <a:gd name="T19" fmla="*/ 116 h 369"/>
                <a:gd name="T20" fmla="*/ 651 w 652"/>
                <a:gd name="T21" fmla="*/ 158 h 369"/>
                <a:gd name="T22" fmla="*/ 29 w 652"/>
                <a:gd name="T23" fmla="*/ 153 h 369"/>
                <a:gd name="T24" fmla="*/ 60 w 652"/>
                <a:gd name="T25" fmla="*/ 183 h 369"/>
                <a:gd name="T26" fmla="*/ 634 w 652"/>
                <a:gd name="T27" fmla="*/ 219 h 369"/>
                <a:gd name="T28" fmla="*/ 633 w 652"/>
                <a:gd name="T29" fmla="*/ 176 h 369"/>
                <a:gd name="T30" fmla="*/ 634 w 652"/>
                <a:gd name="T31" fmla="*/ 219 h 369"/>
                <a:gd name="T32" fmla="*/ 58 w 652"/>
                <a:gd name="T33" fmla="*/ 208 h 369"/>
                <a:gd name="T34" fmla="*/ 95 w 652"/>
                <a:gd name="T35" fmla="*/ 232 h 369"/>
                <a:gd name="T36" fmla="*/ 600 w 652"/>
                <a:gd name="T37" fmla="*/ 272 h 369"/>
                <a:gd name="T38" fmla="*/ 612 w 652"/>
                <a:gd name="T39" fmla="*/ 230 h 369"/>
                <a:gd name="T40" fmla="*/ 600 w 652"/>
                <a:gd name="T41" fmla="*/ 272 h 369"/>
                <a:gd name="T42" fmla="*/ 98 w 652"/>
                <a:gd name="T43" fmla="*/ 256 h 369"/>
                <a:gd name="T44" fmla="*/ 138 w 652"/>
                <a:gd name="T45" fmla="*/ 273 h 369"/>
                <a:gd name="T46" fmla="*/ 555 w 652"/>
                <a:gd name="T47" fmla="*/ 315 h 369"/>
                <a:gd name="T48" fmla="*/ 576 w 652"/>
                <a:gd name="T49" fmla="*/ 277 h 369"/>
                <a:gd name="T50" fmla="*/ 555 w 652"/>
                <a:gd name="T51" fmla="*/ 315 h 369"/>
                <a:gd name="T52" fmla="*/ 146 w 652"/>
                <a:gd name="T53" fmla="*/ 296 h 369"/>
                <a:gd name="T54" fmla="*/ 188 w 652"/>
                <a:gd name="T55" fmla="*/ 305 h 369"/>
                <a:gd name="T56" fmla="*/ 237 w 652"/>
                <a:gd name="T57" fmla="*/ 343 h 369"/>
                <a:gd name="T58" fmla="*/ 205 w 652"/>
                <a:gd name="T59" fmla="*/ 314 h 369"/>
                <a:gd name="T60" fmla="*/ 237 w 652"/>
                <a:gd name="T61" fmla="*/ 343 h 369"/>
                <a:gd name="T62" fmla="*/ 496 w 652"/>
                <a:gd name="T63" fmla="*/ 335 h 369"/>
                <a:gd name="T64" fmla="*/ 530 w 652"/>
                <a:gd name="T65" fmla="*/ 316 h 369"/>
                <a:gd name="T66" fmla="*/ 537 w 652"/>
                <a:gd name="T67" fmla="*/ 329 h 369"/>
                <a:gd name="T68" fmla="*/ 297 w 652"/>
                <a:gd name="T69" fmla="*/ 360 h 369"/>
                <a:gd name="T70" fmla="*/ 261 w 652"/>
                <a:gd name="T71" fmla="*/ 336 h 369"/>
                <a:gd name="T72" fmla="*/ 297 w 652"/>
                <a:gd name="T73" fmla="*/ 360 h 369"/>
                <a:gd name="T74" fmla="*/ 439 w 652"/>
                <a:gd name="T75" fmla="*/ 350 h 369"/>
                <a:gd name="T76" fmla="*/ 482 w 652"/>
                <a:gd name="T77" fmla="*/ 355 h 369"/>
                <a:gd name="T78" fmla="*/ 359 w 652"/>
                <a:gd name="T79" fmla="*/ 368 h 369"/>
                <a:gd name="T80" fmla="*/ 320 w 652"/>
                <a:gd name="T81" fmla="*/ 350 h 369"/>
                <a:gd name="T82" fmla="*/ 359 w 652"/>
                <a:gd name="T83" fmla="*/ 368 h 369"/>
                <a:gd name="T84" fmla="*/ 383 w 652"/>
                <a:gd name="T85" fmla="*/ 369 h 369"/>
                <a:gd name="T86" fmla="*/ 380 w 652"/>
                <a:gd name="T87" fmla="*/ 354 h 369"/>
                <a:gd name="T88" fmla="*/ 383 w 652"/>
                <a:gd name="T89" fmla="*/ 355 h 369"/>
                <a:gd name="T90" fmla="*/ 421 w 652"/>
                <a:gd name="T91" fmla="*/ 367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2" h="369">
                  <a:moveTo>
                    <a:pt x="0" y="12"/>
                  </a:moveTo>
                  <a:cubicBezTo>
                    <a:pt x="0" y="8"/>
                    <a:pt x="0" y="4"/>
                    <a:pt x="0" y="0"/>
                  </a:cubicBezTo>
                  <a:cubicBezTo>
                    <a:pt x="14" y="0"/>
                    <a:pt x="14" y="0"/>
                    <a:pt x="14" y="0"/>
                  </a:cubicBezTo>
                  <a:cubicBezTo>
                    <a:pt x="14" y="4"/>
                    <a:pt x="14" y="8"/>
                    <a:pt x="14" y="12"/>
                  </a:cubicBezTo>
                  <a:lnTo>
                    <a:pt x="0" y="12"/>
                  </a:lnTo>
                  <a:close/>
                  <a:moveTo>
                    <a:pt x="6" y="74"/>
                  </a:moveTo>
                  <a:cubicBezTo>
                    <a:pt x="4" y="60"/>
                    <a:pt x="2" y="47"/>
                    <a:pt x="1" y="33"/>
                  </a:cubicBezTo>
                  <a:cubicBezTo>
                    <a:pt x="15" y="32"/>
                    <a:pt x="15" y="32"/>
                    <a:pt x="15" y="32"/>
                  </a:cubicBezTo>
                  <a:cubicBezTo>
                    <a:pt x="16" y="45"/>
                    <a:pt x="18" y="58"/>
                    <a:pt x="20" y="71"/>
                  </a:cubicBezTo>
                  <a:lnTo>
                    <a:pt x="6" y="74"/>
                  </a:lnTo>
                  <a:close/>
                  <a:moveTo>
                    <a:pt x="21" y="134"/>
                  </a:moveTo>
                  <a:cubicBezTo>
                    <a:pt x="17" y="121"/>
                    <a:pt x="13" y="108"/>
                    <a:pt x="10" y="94"/>
                  </a:cubicBezTo>
                  <a:cubicBezTo>
                    <a:pt x="24" y="91"/>
                    <a:pt x="24" y="91"/>
                    <a:pt x="24" y="91"/>
                  </a:cubicBezTo>
                  <a:cubicBezTo>
                    <a:pt x="27" y="104"/>
                    <a:pt x="31" y="117"/>
                    <a:pt x="35" y="129"/>
                  </a:cubicBezTo>
                  <a:lnTo>
                    <a:pt x="21" y="134"/>
                  </a:lnTo>
                  <a:close/>
                  <a:moveTo>
                    <a:pt x="651" y="158"/>
                  </a:moveTo>
                  <a:cubicBezTo>
                    <a:pt x="636" y="157"/>
                    <a:pt x="636" y="157"/>
                    <a:pt x="636" y="157"/>
                  </a:cubicBezTo>
                  <a:cubicBezTo>
                    <a:pt x="637" y="150"/>
                    <a:pt x="637" y="144"/>
                    <a:pt x="637" y="138"/>
                  </a:cubicBezTo>
                  <a:cubicBezTo>
                    <a:pt x="637" y="131"/>
                    <a:pt x="637" y="124"/>
                    <a:pt x="636" y="117"/>
                  </a:cubicBezTo>
                  <a:cubicBezTo>
                    <a:pt x="650" y="116"/>
                    <a:pt x="650" y="116"/>
                    <a:pt x="650" y="116"/>
                  </a:cubicBezTo>
                  <a:cubicBezTo>
                    <a:pt x="651" y="123"/>
                    <a:pt x="652" y="131"/>
                    <a:pt x="652" y="138"/>
                  </a:cubicBezTo>
                  <a:cubicBezTo>
                    <a:pt x="652" y="145"/>
                    <a:pt x="651" y="151"/>
                    <a:pt x="651" y="158"/>
                  </a:cubicBezTo>
                  <a:moveTo>
                    <a:pt x="47" y="190"/>
                  </a:moveTo>
                  <a:cubicBezTo>
                    <a:pt x="41" y="179"/>
                    <a:pt x="34" y="166"/>
                    <a:pt x="29" y="153"/>
                  </a:cubicBezTo>
                  <a:cubicBezTo>
                    <a:pt x="42" y="148"/>
                    <a:pt x="42" y="148"/>
                    <a:pt x="42" y="148"/>
                  </a:cubicBezTo>
                  <a:cubicBezTo>
                    <a:pt x="47" y="160"/>
                    <a:pt x="53" y="172"/>
                    <a:pt x="60" y="183"/>
                  </a:cubicBezTo>
                  <a:lnTo>
                    <a:pt x="47" y="190"/>
                  </a:lnTo>
                  <a:close/>
                  <a:moveTo>
                    <a:pt x="634" y="219"/>
                  </a:moveTo>
                  <a:cubicBezTo>
                    <a:pt x="621" y="213"/>
                    <a:pt x="621" y="213"/>
                    <a:pt x="621" y="213"/>
                  </a:cubicBezTo>
                  <a:cubicBezTo>
                    <a:pt x="626" y="201"/>
                    <a:pt x="631" y="188"/>
                    <a:pt x="633" y="176"/>
                  </a:cubicBezTo>
                  <a:cubicBezTo>
                    <a:pt x="647" y="179"/>
                    <a:pt x="647" y="179"/>
                    <a:pt x="647" y="179"/>
                  </a:cubicBezTo>
                  <a:cubicBezTo>
                    <a:pt x="644" y="193"/>
                    <a:pt x="640" y="206"/>
                    <a:pt x="634" y="219"/>
                  </a:cubicBezTo>
                  <a:moveTo>
                    <a:pt x="84" y="241"/>
                  </a:moveTo>
                  <a:cubicBezTo>
                    <a:pt x="75" y="231"/>
                    <a:pt x="66" y="219"/>
                    <a:pt x="58" y="208"/>
                  </a:cubicBezTo>
                  <a:cubicBezTo>
                    <a:pt x="70" y="200"/>
                    <a:pt x="70" y="200"/>
                    <a:pt x="70" y="200"/>
                  </a:cubicBezTo>
                  <a:cubicBezTo>
                    <a:pt x="78" y="211"/>
                    <a:pt x="86" y="222"/>
                    <a:pt x="95" y="232"/>
                  </a:cubicBezTo>
                  <a:lnTo>
                    <a:pt x="84" y="241"/>
                  </a:lnTo>
                  <a:close/>
                  <a:moveTo>
                    <a:pt x="600" y="272"/>
                  </a:moveTo>
                  <a:cubicBezTo>
                    <a:pt x="589" y="263"/>
                    <a:pt x="589" y="263"/>
                    <a:pt x="589" y="263"/>
                  </a:cubicBezTo>
                  <a:cubicBezTo>
                    <a:pt x="598" y="252"/>
                    <a:pt x="606" y="241"/>
                    <a:pt x="612" y="230"/>
                  </a:cubicBezTo>
                  <a:cubicBezTo>
                    <a:pt x="624" y="238"/>
                    <a:pt x="624" y="238"/>
                    <a:pt x="624" y="238"/>
                  </a:cubicBezTo>
                  <a:cubicBezTo>
                    <a:pt x="618" y="249"/>
                    <a:pt x="610" y="261"/>
                    <a:pt x="600" y="272"/>
                  </a:cubicBezTo>
                  <a:moveTo>
                    <a:pt x="129" y="284"/>
                  </a:moveTo>
                  <a:cubicBezTo>
                    <a:pt x="118" y="275"/>
                    <a:pt x="108" y="266"/>
                    <a:pt x="98" y="256"/>
                  </a:cubicBezTo>
                  <a:cubicBezTo>
                    <a:pt x="108" y="246"/>
                    <a:pt x="108" y="246"/>
                    <a:pt x="108" y="246"/>
                  </a:cubicBezTo>
                  <a:cubicBezTo>
                    <a:pt x="117" y="255"/>
                    <a:pt x="127" y="264"/>
                    <a:pt x="138" y="273"/>
                  </a:cubicBezTo>
                  <a:lnTo>
                    <a:pt x="129" y="284"/>
                  </a:lnTo>
                  <a:close/>
                  <a:moveTo>
                    <a:pt x="555" y="315"/>
                  </a:moveTo>
                  <a:cubicBezTo>
                    <a:pt x="547" y="304"/>
                    <a:pt x="547" y="304"/>
                    <a:pt x="547" y="304"/>
                  </a:cubicBezTo>
                  <a:cubicBezTo>
                    <a:pt x="557" y="295"/>
                    <a:pt x="567" y="286"/>
                    <a:pt x="576" y="277"/>
                  </a:cubicBezTo>
                  <a:cubicBezTo>
                    <a:pt x="586" y="287"/>
                    <a:pt x="586" y="287"/>
                    <a:pt x="586" y="287"/>
                  </a:cubicBezTo>
                  <a:cubicBezTo>
                    <a:pt x="577" y="297"/>
                    <a:pt x="567" y="306"/>
                    <a:pt x="555" y="315"/>
                  </a:cubicBezTo>
                  <a:moveTo>
                    <a:pt x="181" y="318"/>
                  </a:moveTo>
                  <a:cubicBezTo>
                    <a:pt x="169" y="311"/>
                    <a:pt x="157" y="304"/>
                    <a:pt x="146" y="296"/>
                  </a:cubicBezTo>
                  <a:cubicBezTo>
                    <a:pt x="154" y="284"/>
                    <a:pt x="154" y="284"/>
                    <a:pt x="154" y="284"/>
                  </a:cubicBezTo>
                  <a:cubicBezTo>
                    <a:pt x="165" y="292"/>
                    <a:pt x="176" y="299"/>
                    <a:pt x="188" y="305"/>
                  </a:cubicBezTo>
                  <a:lnTo>
                    <a:pt x="181" y="318"/>
                  </a:lnTo>
                  <a:close/>
                  <a:moveTo>
                    <a:pt x="237" y="343"/>
                  </a:moveTo>
                  <a:cubicBezTo>
                    <a:pt x="224" y="339"/>
                    <a:pt x="212" y="333"/>
                    <a:pt x="199" y="327"/>
                  </a:cubicBezTo>
                  <a:cubicBezTo>
                    <a:pt x="205" y="314"/>
                    <a:pt x="205" y="314"/>
                    <a:pt x="205" y="314"/>
                  </a:cubicBezTo>
                  <a:cubicBezTo>
                    <a:pt x="217" y="320"/>
                    <a:pt x="230" y="325"/>
                    <a:pt x="242" y="330"/>
                  </a:cubicBezTo>
                  <a:lnTo>
                    <a:pt x="237" y="343"/>
                  </a:lnTo>
                  <a:close/>
                  <a:moveTo>
                    <a:pt x="502" y="348"/>
                  </a:moveTo>
                  <a:cubicBezTo>
                    <a:pt x="496" y="335"/>
                    <a:pt x="496" y="335"/>
                    <a:pt x="496" y="335"/>
                  </a:cubicBezTo>
                  <a:cubicBezTo>
                    <a:pt x="509" y="330"/>
                    <a:pt x="520" y="324"/>
                    <a:pt x="529" y="317"/>
                  </a:cubicBezTo>
                  <a:cubicBezTo>
                    <a:pt x="530" y="316"/>
                    <a:pt x="530" y="316"/>
                    <a:pt x="530" y="316"/>
                  </a:cubicBezTo>
                  <a:cubicBezTo>
                    <a:pt x="539" y="328"/>
                    <a:pt x="539" y="328"/>
                    <a:pt x="539" y="328"/>
                  </a:cubicBezTo>
                  <a:cubicBezTo>
                    <a:pt x="537" y="329"/>
                    <a:pt x="537" y="329"/>
                    <a:pt x="537" y="329"/>
                  </a:cubicBezTo>
                  <a:cubicBezTo>
                    <a:pt x="527" y="336"/>
                    <a:pt x="515" y="343"/>
                    <a:pt x="502" y="348"/>
                  </a:cubicBezTo>
                  <a:moveTo>
                    <a:pt x="297" y="360"/>
                  </a:moveTo>
                  <a:cubicBezTo>
                    <a:pt x="284" y="357"/>
                    <a:pt x="270" y="354"/>
                    <a:pt x="257" y="350"/>
                  </a:cubicBezTo>
                  <a:cubicBezTo>
                    <a:pt x="261" y="336"/>
                    <a:pt x="261" y="336"/>
                    <a:pt x="261" y="336"/>
                  </a:cubicBezTo>
                  <a:cubicBezTo>
                    <a:pt x="274" y="340"/>
                    <a:pt x="287" y="343"/>
                    <a:pt x="300" y="346"/>
                  </a:cubicBezTo>
                  <a:lnTo>
                    <a:pt x="297" y="360"/>
                  </a:lnTo>
                  <a:close/>
                  <a:moveTo>
                    <a:pt x="441" y="364"/>
                  </a:moveTo>
                  <a:cubicBezTo>
                    <a:pt x="439" y="350"/>
                    <a:pt x="439" y="350"/>
                    <a:pt x="439" y="350"/>
                  </a:cubicBezTo>
                  <a:cubicBezTo>
                    <a:pt x="453" y="348"/>
                    <a:pt x="466" y="345"/>
                    <a:pt x="478" y="341"/>
                  </a:cubicBezTo>
                  <a:cubicBezTo>
                    <a:pt x="482" y="355"/>
                    <a:pt x="482" y="355"/>
                    <a:pt x="482" y="355"/>
                  </a:cubicBezTo>
                  <a:cubicBezTo>
                    <a:pt x="469" y="359"/>
                    <a:pt x="456" y="362"/>
                    <a:pt x="441" y="364"/>
                  </a:cubicBezTo>
                  <a:moveTo>
                    <a:pt x="359" y="368"/>
                  </a:moveTo>
                  <a:cubicBezTo>
                    <a:pt x="345" y="367"/>
                    <a:pt x="331" y="366"/>
                    <a:pt x="318" y="364"/>
                  </a:cubicBezTo>
                  <a:cubicBezTo>
                    <a:pt x="320" y="350"/>
                    <a:pt x="320" y="350"/>
                    <a:pt x="320" y="350"/>
                  </a:cubicBezTo>
                  <a:cubicBezTo>
                    <a:pt x="333" y="352"/>
                    <a:pt x="346" y="353"/>
                    <a:pt x="360" y="354"/>
                  </a:cubicBezTo>
                  <a:lnTo>
                    <a:pt x="359" y="368"/>
                  </a:lnTo>
                  <a:close/>
                  <a:moveTo>
                    <a:pt x="383" y="369"/>
                  </a:moveTo>
                  <a:cubicBezTo>
                    <a:pt x="383" y="369"/>
                    <a:pt x="383" y="369"/>
                    <a:pt x="383" y="369"/>
                  </a:cubicBezTo>
                  <a:cubicBezTo>
                    <a:pt x="379" y="369"/>
                    <a:pt x="379" y="369"/>
                    <a:pt x="379" y="369"/>
                  </a:cubicBezTo>
                  <a:cubicBezTo>
                    <a:pt x="380" y="354"/>
                    <a:pt x="380" y="354"/>
                    <a:pt x="380" y="354"/>
                  </a:cubicBezTo>
                  <a:cubicBezTo>
                    <a:pt x="383" y="355"/>
                    <a:pt x="383" y="355"/>
                    <a:pt x="383" y="355"/>
                  </a:cubicBezTo>
                  <a:cubicBezTo>
                    <a:pt x="383" y="355"/>
                    <a:pt x="383" y="355"/>
                    <a:pt x="383" y="355"/>
                  </a:cubicBezTo>
                  <a:cubicBezTo>
                    <a:pt x="395" y="355"/>
                    <a:pt x="408" y="354"/>
                    <a:pt x="419" y="353"/>
                  </a:cubicBezTo>
                  <a:cubicBezTo>
                    <a:pt x="421" y="367"/>
                    <a:pt x="421" y="367"/>
                    <a:pt x="421" y="367"/>
                  </a:cubicBezTo>
                  <a:cubicBezTo>
                    <a:pt x="409" y="368"/>
                    <a:pt x="396" y="369"/>
                    <a:pt x="383" y="36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96" name="Freeform 95"/>
            <p:cNvSpPr>
              <a:spLocks noEditPoints="1"/>
            </p:cNvSpPr>
            <p:nvPr/>
          </p:nvSpPr>
          <p:spPr bwMode="auto">
            <a:xfrm>
              <a:off x="-2071688" y="-1754188"/>
              <a:ext cx="806450" cy="671513"/>
            </a:xfrm>
            <a:custGeom>
              <a:avLst/>
              <a:gdLst>
                <a:gd name="T0" fmla="*/ 39 w 215"/>
                <a:gd name="T1" fmla="*/ 19 h 179"/>
                <a:gd name="T2" fmla="*/ 0 w 215"/>
                <a:gd name="T3" fmla="*/ 14 h 179"/>
                <a:gd name="T4" fmla="*/ 1 w 215"/>
                <a:gd name="T5" fmla="*/ 0 h 179"/>
                <a:gd name="T6" fmla="*/ 43 w 215"/>
                <a:gd name="T7" fmla="*/ 5 h 179"/>
                <a:gd name="T8" fmla="*/ 39 w 215"/>
                <a:gd name="T9" fmla="*/ 19 h 179"/>
                <a:gd name="T10" fmla="*/ 93 w 215"/>
                <a:gd name="T11" fmla="*/ 42 h 179"/>
                <a:gd name="T12" fmla="*/ 58 w 215"/>
                <a:gd name="T13" fmla="*/ 25 h 179"/>
                <a:gd name="T14" fmla="*/ 63 w 215"/>
                <a:gd name="T15" fmla="*/ 12 h 179"/>
                <a:gd name="T16" fmla="*/ 101 w 215"/>
                <a:gd name="T17" fmla="*/ 30 h 179"/>
                <a:gd name="T18" fmla="*/ 93 w 215"/>
                <a:gd name="T19" fmla="*/ 42 h 179"/>
                <a:gd name="T20" fmla="*/ 140 w 215"/>
                <a:gd name="T21" fmla="*/ 79 h 179"/>
                <a:gd name="T22" fmla="*/ 110 w 215"/>
                <a:gd name="T23" fmla="*/ 53 h 179"/>
                <a:gd name="T24" fmla="*/ 118 w 215"/>
                <a:gd name="T25" fmla="*/ 41 h 179"/>
                <a:gd name="T26" fmla="*/ 150 w 215"/>
                <a:gd name="T27" fmla="*/ 69 h 179"/>
                <a:gd name="T28" fmla="*/ 140 w 215"/>
                <a:gd name="T29" fmla="*/ 79 h 179"/>
                <a:gd name="T30" fmla="*/ 176 w 215"/>
                <a:gd name="T31" fmla="*/ 126 h 179"/>
                <a:gd name="T32" fmla="*/ 153 w 215"/>
                <a:gd name="T33" fmla="*/ 94 h 179"/>
                <a:gd name="T34" fmla="*/ 164 w 215"/>
                <a:gd name="T35" fmla="*/ 84 h 179"/>
                <a:gd name="T36" fmla="*/ 188 w 215"/>
                <a:gd name="T37" fmla="*/ 118 h 179"/>
                <a:gd name="T38" fmla="*/ 176 w 215"/>
                <a:gd name="T39" fmla="*/ 126 h 179"/>
                <a:gd name="T40" fmla="*/ 201 w 215"/>
                <a:gd name="T41" fmla="*/ 179 h 179"/>
                <a:gd name="T42" fmla="*/ 186 w 215"/>
                <a:gd name="T43" fmla="*/ 143 h 179"/>
                <a:gd name="T44" fmla="*/ 199 w 215"/>
                <a:gd name="T45" fmla="*/ 136 h 179"/>
                <a:gd name="T46" fmla="*/ 215 w 215"/>
                <a:gd name="T47" fmla="*/ 175 h 179"/>
                <a:gd name="T48" fmla="*/ 201 w 215"/>
                <a:gd name="T4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 h="179">
                  <a:moveTo>
                    <a:pt x="39" y="19"/>
                  </a:moveTo>
                  <a:cubicBezTo>
                    <a:pt x="27" y="16"/>
                    <a:pt x="14" y="14"/>
                    <a:pt x="0" y="14"/>
                  </a:cubicBezTo>
                  <a:cubicBezTo>
                    <a:pt x="1" y="0"/>
                    <a:pt x="1" y="0"/>
                    <a:pt x="1" y="0"/>
                  </a:cubicBezTo>
                  <a:cubicBezTo>
                    <a:pt x="15" y="0"/>
                    <a:pt x="29" y="2"/>
                    <a:pt x="43" y="5"/>
                  </a:cubicBezTo>
                  <a:lnTo>
                    <a:pt x="39" y="19"/>
                  </a:lnTo>
                  <a:close/>
                  <a:moveTo>
                    <a:pt x="93" y="42"/>
                  </a:moveTo>
                  <a:cubicBezTo>
                    <a:pt x="82" y="35"/>
                    <a:pt x="70" y="29"/>
                    <a:pt x="58" y="25"/>
                  </a:cubicBezTo>
                  <a:cubicBezTo>
                    <a:pt x="63" y="12"/>
                    <a:pt x="63" y="12"/>
                    <a:pt x="63" y="12"/>
                  </a:cubicBezTo>
                  <a:cubicBezTo>
                    <a:pt x="76" y="16"/>
                    <a:pt x="89" y="22"/>
                    <a:pt x="101" y="30"/>
                  </a:cubicBezTo>
                  <a:lnTo>
                    <a:pt x="93" y="42"/>
                  </a:lnTo>
                  <a:close/>
                  <a:moveTo>
                    <a:pt x="140" y="79"/>
                  </a:moveTo>
                  <a:cubicBezTo>
                    <a:pt x="130" y="69"/>
                    <a:pt x="120" y="60"/>
                    <a:pt x="110" y="53"/>
                  </a:cubicBezTo>
                  <a:cubicBezTo>
                    <a:pt x="118" y="41"/>
                    <a:pt x="118" y="41"/>
                    <a:pt x="118" y="41"/>
                  </a:cubicBezTo>
                  <a:cubicBezTo>
                    <a:pt x="129" y="49"/>
                    <a:pt x="140" y="59"/>
                    <a:pt x="150" y="69"/>
                  </a:cubicBezTo>
                  <a:lnTo>
                    <a:pt x="140" y="79"/>
                  </a:lnTo>
                  <a:close/>
                  <a:moveTo>
                    <a:pt x="176" y="126"/>
                  </a:moveTo>
                  <a:cubicBezTo>
                    <a:pt x="169" y="114"/>
                    <a:pt x="161" y="104"/>
                    <a:pt x="153" y="94"/>
                  </a:cubicBezTo>
                  <a:cubicBezTo>
                    <a:pt x="164" y="84"/>
                    <a:pt x="164" y="84"/>
                    <a:pt x="164" y="84"/>
                  </a:cubicBezTo>
                  <a:cubicBezTo>
                    <a:pt x="173" y="95"/>
                    <a:pt x="181" y="106"/>
                    <a:pt x="188" y="118"/>
                  </a:cubicBezTo>
                  <a:lnTo>
                    <a:pt x="176" y="126"/>
                  </a:lnTo>
                  <a:close/>
                  <a:moveTo>
                    <a:pt x="201" y="179"/>
                  </a:moveTo>
                  <a:cubicBezTo>
                    <a:pt x="198" y="168"/>
                    <a:pt x="193" y="155"/>
                    <a:pt x="186" y="143"/>
                  </a:cubicBezTo>
                  <a:cubicBezTo>
                    <a:pt x="199" y="136"/>
                    <a:pt x="199" y="136"/>
                    <a:pt x="199" y="136"/>
                  </a:cubicBezTo>
                  <a:cubicBezTo>
                    <a:pt x="206" y="149"/>
                    <a:pt x="211" y="163"/>
                    <a:pt x="215" y="175"/>
                  </a:cubicBezTo>
                  <a:lnTo>
                    <a:pt x="201" y="17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97" name="Freeform 96"/>
            <p:cNvSpPr>
              <a:spLocks noEditPoints="1"/>
            </p:cNvSpPr>
            <p:nvPr/>
          </p:nvSpPr>
          <p:spPr bwMode="auto">
            <a:xfrm>
              <a:off x="-3824288" y="-1739900"/>
              <a:ext cx="338138" cy="296863"/>
            </a:xfrm>
            <a:custGeom>
              <a:avLst/>
              <a:gdLst>
                <a:gd name="T0" fmla="*/ 104 w 213"/>
                <a:gd name="T1" fmla="*/ 69 h 187"/>
                <a:gd name="T2" fmla="*/ 57 w 213"/>
                <a:gd name="T3" fmla="*/ 152 h 187"/>
                <a:gd name="T4" fmla="*/ 154 w 213"/>
                <a:gd name="T5" fmla="*/ 152 h 187"/>
                <a:gd name="T6" fmla="*/ 104 w 213"/>
                <a:gd name="T7" fmla="*/ 69 h 187"/>
                <a:gd name="T8" fmla="*/ 0 w 213"/>
                <a:gd name="T9" fmla="*/ 187 h 187"/>
                <a:gd name="T10" fmla="*/ 104 w 213"/>
                <a:gd name="T11" fmla="*/ 0 h 187"/>
                <a:gd name="T12" fmla="*/ 213 w 213"/>
                <a:gd name="T13" fmla="*/ 185 h 187"/>
                <a:gd name="T14" fmla="*/ 0 w 213"/>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187">
                  <a:moveTo>
                    <a:pt x="104" y="69"/>
                  </a:moveTo>
                  <a:lnTo>
                    <a:pt x="57" y="152"/>
                  </a:lnTo>
                  <a:lnTo>
                    <a:pt x="154" y="152"/>
                  </a:lnTo>
                  <a:lnTo>
                    <a:pt x="104" y="69"/>
                  </a:lnTo>
                  <a:close/>
                  <a:moveTo>
                    <a:pt x="0" y="187"/>
                  </a:moveTo>
                  <a:lnTo>
                    <a:pt x="104" y="0"/>
                  </a:lnTo>
                  <a:lnTo>
                    <a:pt x="213" y="185"/>
                  </a:lnTo>
                  <a:lnTo>
                    <a:pt x="0" y="18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98" name="Freeform 97"/>
            <p:cNvSpPr>
              <a:spLocks/>
            </p:cNvSpPr>
            <p:nvPr/>
          </p:nvSpPr>
          <p:spPr bwMode="auto">
            <a:xfrm>
              <a:off x="-3144838" y="-3821113"/>
              <a:ext cx="2900363" cy="2886075"/>
            </a:xfrm>
            <a:custGeom>
              <a:avLst/>
              <a:gdLst>
                <a:gd name="T0" fmla="*/ 388 w 773"/>
                <a:gd name="T1" fmla="*/ 768 h 768"/>
                <a:gd name="T2" fmla="*/ 125 w 773"/>
                <a:gd name="T3" fmla="*/ 663 h 768"/>
                <a:gd name="T4" fmla="*/ 6 w 773"/>
                <a:gd name="T5" fmla="*/ 395 h 768"/>
                <a:gd name="T6" fmla="*/ 378 w 773"/>
                <a:gd name="T7" fmla="*/ 3 h 768"/>
                <a:gd name="T8" fmla="*/ 665 w 773"/>
                <a:gd name="T9" fmla="*/ 121 h 768"/>
                <a:gd name="T10" fmla="*/ 654 w 773"/>
                <a:gd name="T11" fmla="*/ 131 h 768"/>
                <a:gd name="T12" fmla="*/ 378 w 773"/>
                <a:gd name="T13" fmla="*/ 17 h 768"/>
                <a:gd name="T14" fmla="*/ 20 w 773"/>
                <a:gd name="T15" fmla="*/ 395 h 768"/>
                <a:gd name="T16" fmla="*/ 135 w 773"/>
                <a:gd name="T17" fmla="*/ 652 h 768"/>
                <a:gd name="T18" fmla="*/ 398 w 773"/>
                <a:gd name="T19" fmla="*/ 753 h 768"/>
                <a:gd name="T20" fmla="*/ 655 w 773"/>
                <a:gd name="T21" fmla="*/ 639 h 768"/>
                <a:gd name="T22" fmla="*/ 756 w 773"/>
                <a:gd name="T23" fmla="*/ 375 h 768"/>
                <a:gd name="T24" fmla="*/ 720 w 773"/>
                <a:gd name="T25" fmla="*/ 226 h 768"/>
                <a:gd name="T26" fmla="*/ 733 w 773"/>
                <a:gd name="T27" fmla="*/ 220 h 768"/>
                <a:gd name="T28" fmla="*/ 771 w 773"/>
                <a:gd name="T29" fmla="*/ 375 h 768"/>
                <a:gd name="T30" fmla="*/ 666 w 773"/>
                <a:gd name="T31" fmla="*/ 648 h 768"/>
                <a:gd name="T32" fmla="*/ 398 w 773"/>
                <a:gd name="T33" fmla="*/ 768 h 768"/>
                <a:gd name="T34" fmla="*/ 388 w 773"/>
                <a:gd name="T35"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768">
                  <a:moveTo>
                    <a:pt x="388" y="768"/>
                  </a:moveTo>
                  <a:cubicBezTo>
                    <a:pt x="289" y="768"/>
                    <a:pt x="196" y="731"/>
                    <a:pt x="125" y="663"/>
                  </a:cubicBezTo>
                  <a:cubicBezTo>
                    <a:pt x="51" y="592"/>
                    <a:pt x="8" y="497"/>
                    <a:pt x="6" y="395"/>
                  </a:cubicBezTo>
                  <a:cubicBezTo>
                    <a:pt x="0" y="184"/>
                    <a:pt x="167" y="8"/>
                    <a:pt x="378" y="3"/>
                  </a:cubicBezTo>
                  <a:cubicBezTo>
                    <a:pt x="486" y="0"/>
                    <a:pt x="590" y="43"/>
                    <a:pt x="665" y="121"/>
                  </a:cubicBezTo>
                  <a:cubicBezTo>
                    <a:pt x="654" y="131"/>
                    <a:pt x="654" y="131"/>
                    <a:pt x="654" y="131"/>
                  </a:cubicBezTo>
                  <a:cubicBezTo>
                    <a:pt x="583" y="56"/>
                    <a:pt x="482" y="15"/>
                    <a:pt x="378" y="17"/>
                  </a:cubicBezTo>
                  <a:cubicBezTo>
                    <a:pt x="175" y="22"/>
                    <a:pt x="15" y="192"/>
                    <a:pt x="20" y="395"/>
                  </a:cubicBezTo>
                  <a:cubicBezTo>
                    <a:pt x="23" y="493"/>
                    <a:pt x="63" y="584"/>
                    <a:pt x="135" y="652"/>
                  </a:cubicBezTo>
                  <a:cubicBezTo>
                    <a:pt x="206" y="720"/>
                    <a:pt x="299" y="756"/>
                    <a:pt x="398" y="753"/>
                  </a:cubicBezTo>
                  <a:cubicBezTo>
                    <a:pt x="496" y="751"/>
                    <a:pt x="587" y="710"/>
                    <a:pt x="655" y="639"/>
                  </a:cubicBezTo>
                  <a:cubicBezTo>
                    <a:pt x="723" y="567"/>
                    <a:pt x="759" y="474"/>
                    <a:pt x="756" y="375"/>
                  </a:cubicBezTo>
                  <a:cubicBezTo>
                    <a:pt x="755" y="323"/>
                    <a:pt x="743" y="273"/>
                    <a:pt x="720" y="226"/>
                  </a:cubicBezTo>
                  <a:cubicBezTo>
                    <a:pt x="733" y="220"/>
                    <a:pt x="733" y="220"/>
                    <a:pt x="733" y="220"/>
                  </a:cubicBezTo>
                  <a:cubicBezTo>
                    <a:pt x="757" y="268"/>
                    <a:pt x="769" y="321"/>
                    <a:pt x="771" y="375"/>
                  </a:cubicBezTo>
                  <a:cubicBezTo>
                    <a:pt x="773" y="477"/>
                    <a:pt x="736" y="574"/>
                    <a:pt x="666" y="648"/>
                  </a:cubicBezTo>
                  <a:cubicBezTo>
                    <a:pt x="595" y="723"/>
                    <a:pt x="500" y="765"/>
                    <a:pt x="398" y="768"/>
                  </a:cubicBezTo>
                  <a:cubicBezTo>
                    <a:pt x="395" y="768"/>
                    <a:pt x="391" y="768"/>
                    <a:pt x="388" y="76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99" name="Freeform 98"/>
            <p:cNvSpPr>
              <a:spLocks/>
            </p:cNvSpPr>
            <p:nvPr/>
          </p:nvSpPr>
          <p:spPr bwMode="auto">
            <a:xfrm>
              <a:off x="-431801" y="-2608263"/>
              <a:ext cx="88900" cy="76200"/>
            </a:xfrm>
            <a:custGeom>
              <a:avLst/>
              <a:gdLst>
                <a:gd name="T0" fmla="*/ 20 w 24"/>
                <a:gd name="T1" fmla="*/ 20 h 20"/>
                <a:gd name="T2" fmla="*/ 0 w 24"/>
                <a:gd name="T3" fmla="*/ 13 h 20"/>
                <a:gd name="T4" fmla="*/ 6 w 24"/>
                <a:gd name="T5" fmla="*/ 0 h 20"/>
                <a:gd name="T6" fmla="*/ 24 w 24"/>
                <a:gd name="T7" fmla="*/ 7 h 20"/>
                <a:gd name="T8" fmla="*/ 20 w 24"/>
                <a:gd name="T9" fmla="*/ 20 h 20"/>
              </a:gdLst>
              <a:ahLst/>
              <a:cxnLst>
                <a:cxn ang="0">
                  <a:pos x="T0" y="T1"/>
                </a:cxn>
                <a:cxn ang="0">
                  <a:pos x="T2" y="T3"/>
                </a:cxn>
                <a:cxn ang="0">
                  <a:pos x="T4" y="T5"/>
                </a:cxn>
                <a:cxn ang="0">
                  <a:pos x="T6" y="T7"/>
                </a:cxn>
                <a:cxn ang="0">
                  <a:pos x="T8" y="T9"/>
                </a:cxn>
              </a:cxnLst>
              <a:rect l="0" t="0" r="r" b="b"/>
              <a:pathLst>
                <a:path w="24" h="20">
                  <a:moveTo>
                    <a:pt x="20" y="20"/>
                  </a:moveTo>
                  <a:cubicBezTo>
                    <a:pt x="13" y="18"/>
                    <a:pt x="7" y="16"/>
                    <a:pt x="0" y="13"/>
                  </a:cubicBezTo>
                  <a:cubicBezTo>
                    <a:pt x="6" y="0"/>
                    <a:pt x="6" y="0"/>
                    <a:pt x="6" y="0"/>
                  </a:cubicBezTo>
                  <a:cubicBezTo>
                    <a:pt x="12" y="2"/>
                    <a:pt x="18" y="5"/>
                    <a:pt x="24" y="7"/>
                  </a:cubicBezTo>
                  <a:lnTo>
                    <a:pt x="20"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00" name="Freeform 99"/>
            <p:cNvSpPr>
              <a:spLocks noEditPoints="1"/>
            </p:cNvSpPr>
            <p:nvPr/>
          </p:nvSpPr>
          <p:spPr bwMode="auto">
            <a:xfrm>
              <a:off x="-1168401" y="-3452813"/>
              <a:ext cx="679450" cy="857250"/>
            </a:xfrm>
            <a:custGeom>
              <a:avLst/>
              <a:gdLst>
                <a:gd name="T0" fmla="*/ 10 w 181"/>
                <a:gd name="T1" fmla="*/ 42 h 228"/>
                <a:gd name="T2" fmla="*/ 0 w 181"/>
                <a:gd name="T3" fmla="*/ 3 h 228"/>
                <a:gd name="T4" fmla="*/ 14 w 181"/>
                <a:gd name="T5" fmla="*/ 0 h 228"/>
                <a:gd name="T6" fmla="*/ 24 w 181"/>
                <a:gd name="T7" fmla="*/ 37 h 228"/>
                <a:gd name="T8" fmla="*/ 10 w 181"/>
                <a:gd name="T9" fmla="*/ 42 h 228"/>
                <a:gd name="T10" fmla="*/ 36 w 181"/>
                <a:gd name="T11" fmla="*/ 100 h 228"/>
                <a:gd name="T12" fmla="*/ 19 w 181"/>
                <a:gd name="T13" fmla="*/ 64 h 228"/>
                <a:gd name="T14" fmla="*/ 32 w 181"/>
                <a:gd name="T15" fmla="*/ 59 h 228"/>
                <a:gd name="T16" fmla="*/ 49 w 181"/>
                <a:gd name="T17" fmla="*/ 92 h 228"/>
                <a:gd name="T18" fmla="*/ 36 w 181"/>
                <a:gd name="T19" fmla="*/ 100 h 228"/>
                <a:gd name="T20" fmla="*/ 74 w 181"/>
                <a:gd name="T21" fmla="*/ 151 h 228"/>
                <a:gd name="T22" fmla="*/ 49 w 181"/>
                <a:gd name="T23" fmla="*/ 120 h 228"/>
                <a:gd name="T24" fmla="*/ 61 w 181"/>
                <a:gd name="T25" fmla="*/ 112 h 228"/>
                <a:gd name="T26" fmla="*/ 84 w 181"/>
                <a:gd name="T27" fmla="*/ 142 h 228"/>
                <a:gd name="T28" fmla="*/ 74 w 181"/>
                <a:gd name="T29" fmla="*/ 151 h 228"/>
                <a:gd name="T30" fmla="*/ 120 w 181"/>
                <a:gd name="T31" fmla="*/ 195 h 228"/>
                <a:gd name="T32" fmla="*/ 90 w 181"/>
                <a:gd name="T33" fmla="*/ 169 h 228"/>
                <a:gd name="T34" fmla="*/ 100 w 181"/>
                <a:gd name="T35" fmla="*/ 159 h 228"/>
                <a:gd name="T36" fmla="*/ 129 w 181"/>
                <a:gd name="T37" fmla="*/ 183 h 228"/>
                <a:gd name="T38" fmla="*/ 120 w 181"/>
                <a:gd name="T39" fmla="*/ 195 h 228"/>
                <a:gd name="T40" fmla="*/ 174 w 181"/>
                <a:gd name="T41" fmla="*/ 228 h 228"/>
                <a:gd name="T42" fmla="*/ 140 w 181"/>
                <a:gd name="T43" fmla="*/ 209 h 228"/>
                <a:gd name="T44" fmla="*/ 148 w 181"/>
                <a:gd name="T45" fmla="*/ 197 h 228"/>
                <a:gd name="T46" fmla="*/ 181 w 181"/>
                <a:gd name="T47" fmla="*/ 216 h 228"/>
                <a:gd name="T48" fmla="*/ 174 w 181"/>
                <a:gd name="T4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228">
                  <a:moveTo>
                    <a:pt x="10" y="42"/>
                  </a:moveTo>
                  <a:cubicBezTo>
                    <a:pt x="6" y="29"/>
                    <a:pt x="3" y="16"/>
                    <a:pt x="0" y="3"/>
                  </a:cubicBezTo>
                  <a:cubicBezTo>
                    <a:pt x="14" y="0"/>
                    <a:pt x="14" y="0"/>
                    <a:pt x="14" y="0"/>
                  </a:cubicBezTo>
                  <a:cubicBezTo>
                    <a:pt x="17" y="13"/>
                    <a:pt x="20" y="25"/>
                    <a:pt x="24" y="37"/>
                  </a:cubicBezTo>
                  <a:lnTo>
                    <a:pt x="10" y="42"/>
                  </a:lnTo>
                  <a:close/>
                  <a:moveTo>
                    <a:pt x="36" y="100"/>
                  </a:moveTo>
                  <a:cubicBezTo>
                    <a:pt x="30" y="88"/>
                    <a:pt x="24" y="76"/>
                    <a:pt x="19" y="64"/>
                  </a:cubicBezTo>
                  <a:cubicBezTo>
                    <a:pt x="32" y="59"/>
                    <a:pt x="32" y="59"/>
                    <a:pt x="32" y="59"/>
                  </a:cubicBezTo>
                  <a:cubicBezTo>
                    <a:pt x="37" y="70"/>
                    <a:pt x="43" y="82"/>
                    <a:pt x="49" y="92"/>
                  </a:cubicBezTo>
                  <a:lnTo>
                    <a:pt x="36" y="100"/>
                  </a:lnTo>
                  <a:close/>
                  <a:moveTo>
                    <a:pt x="74" y="151"/>
                  </a:moveTo>
                  <a:cubicBezTo>
                    <a:pt x="65" y="142"/>
                    <a:pt x="57" y="131"/>
                    <a:pt x="49" y="120"/>
                  </a:cubicBezTo>
                  <a:cubicBezTo>
                    <a:pt x="61" y="112"/>
                    <a:pt x="61" y="112"/>
                    <a:pt x="61" y="112"/>
                  </a:cubicBezTo>
                  <a:cubicBezTo>
                    <a:pt x="68" y="122"/>
                    <a:pt x="76" y="132"/>
                    <a:pt x="84" y="142"/>
                  </a:cubicBezTo>
                  <a:lnTo>
                    <a:pt x="74" y="151"/>
                  </a:lnTo>
                  <a:close/>
                  <a:moveTo>
                    <a:pt x="120" y="195"/>
                  </a:moveTo>
                  <a:cubicBezTo>
                    <a:pt x="110" y="187"/>
                    <a:pt x="100" y="178"/>
                    <a:pt x="90" y="169"/>
                  </a:cubicBezTo>
                  <a:cubicBezTo>
                    <a:pt x="100" y="159"/>
                    <a:pt x="100" y="159"/>
                    <a:pt x="100" y="159"/>
                  </a:cubicBezTo>
                  <a:cubicBezTo>
                    <a:pt x="109" y="167"/>
                    <a:pt x="119" y="176"/>
                    <a:pt x="129" y="183"/>
                  </a:cubicBezTo>
                  <a:lnTo>
                    <a:pt x="120" y="195"/>
                  </a:lnTo>
                  <a:close/>
                  <a:moveTo>
                    <a:pt x="174" y="228"/>
                  </a:moveTo>
                  <a:cubicBezTo>
                    <a:pt x="162" y="223"/>
                    <a:pt x="151" y="216"/>
                    <a:pt x="140" y="209"/>
                  </a:cubicBezTo>
                  <a:cubicBezTo>
                    <a:pt x="148" y="197"/>
                    <a:pt x="148" y="197"/>
                    <a:pt x="148" y="197"/>
                  </a:cubicBezTo>
                  <a:cubicBezTo>
                    <a:pt x="158" y="204"/>
                    <a:pt x="169" y="210"/>
                    <a:pt x="181" y="216"/>
                  </a:cubicBezTo>
                  <a:lnTo>
                    <a:pt x="174" y="2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01" name="Freeform 100"/>
            <p:cNvSpPr>
              <a:spLocks/>
            </p:cNvSpPr>
            <p:nvPr/>
          </p:nvSpPr>
          <p:spPr bwMode="auto">
            <a:xfrm>
              <a:off x="-1190626" y="-3609975"/>
              <a:ext cx="60325" cy="77788"/>
            </a:xfrm>
            <a:custGeom>
              <a:avLst/>
              <a:gdLst>
                <a:gd name="T0" fmla="*/ 2 w 16"/>
                <a:gd name="T1" fmla="*/ 21 h 21"/>
                <a:gd name="T2" fmla="*/ 0 w 16"/>
                <a:gd name="T3" fmla="*/ 1 h 21"/>
                <a:gd name="T4" fmla="*/ 15 w 16"/>
                <a:gd name="T5" fmla="*/ 0 h 21"/>
                <a:gd name="T6" fmla="*/ 16 w 16"/>
                <a:gd name="T7" fmla="*/ 20 h 21"/>
                <a:gd name="T8" fmla="*/ 2 w 16"/>
                <a:gd name="T9" fmla="*/ 21 h 21"/>
              </a:gdLst>
              <a:ahLst/>
              <a:cxnLst>
                <a:cxn ang="0">
                  <a:pos x="T0" y="T1"/>
                </a:cxn>
                <a:cxn ang="0">
                  <a:pos x="T2" y="T3"/>
                </a:cxn>
                <a:cxn ang="0">
                  <a:pos x="T4" y="T5"/>
                </a:cxn>
                <a:cxn ang="0">
                  <a:pos x="T6" y="T7"/>
                </a:cxn>
                <a:cxn ang="0">
                  <a:pos x="T8" y="T9"/>
                </a:cxn>
              </a:cxnLst>
              <a:rect l="0" t="0" r="r" b="b"/>
              <a:pathLst>
                <a:path w="16" h="21">
                  <a:moveTo>
                    <a:pt x="2" y="21"/>
                  </a:moveTo>
                  <a:cubicBezTo>
                    <a:pt x="1" y="15"/>
                    <a:pt x="1" y="8"/>
                    <a:pt x="0" y="1"/>
                  </a:cubicBezTo>
                  <a:cubicBezTo>
                    <a:pt x="15" y="0"/>
                    <a:pt x="15" y="0"/>
                    <a:pt x="15" y="0"/>
                  </a:cubicBezTo>
                  <a:cubicBezTo>
                    <a:pt x="15" y="6"/>
                    <a:pt x="16" y="13"/>
                    <a:pt x="16" y="20"/>
                  </a:cubicBezTo>
                  <a:lnTo>
                    <a:pt x="2"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02" name="Freeform 101"/>
            <p:cNvSpPr>
              <a:spLocks/>
            </p:cNvSpPr>
            <p:nvPr/>
          </p:nvSpPr>
          <p:spPr bwMode="auto">
            <a:xfrm>
              <a:off x="-1190626" y="-3824288"/>
              <a:ext cx="60325" cy="82550"/>
            </a:xfrm>
            <a:custGeom>
              <a:avLst/>
              <a:gdLst>
                <a:gd name="T0" fmla="*/ 14 w 16"/>
                <a:gd name="T1" fmla="*/ 22 h 22"/>
                <a:gd name="T2" fmla="*/ 0 w 16"/>
                <a:gd name="T3" fmla="*/ 21 h 22"/>
                <a:gd name="T4" fmla="*/ 2 w 16"/>
                <a:gd name="T5" fmla="*/ 0 h 22"/>
                <a:gd name="T6" fmla="*/ 16 w 16"/>
                <a:gd name="T7" fmla="*/ 2 h 22"/>
                <a:gd name="T8" fmla="*/ 14 w 16"/>
                <a:gd name="T9" fmla="*/ 22 h 22"/>
              </a:gdLst>
              <a:ahLst/>
              <a:cxnLst>
                <a:cxn ang="0">
                  <a:pos x="T0" y="T1"/>
                </a:cxn>
                <a:cxn ang="0">
                  <a:pos x="T2" y="T3"/>
                </a:cxn>
                <a:cxn ang="0">
                  <a:pos x="T4" y="T5"/>
                </a:cxn>
                <a:cxn ang="0">
                  <a:pos x="T6" y="T7"/>
                </a:cxn>
                <a:cxn ang="0">
                  <a:pos x="T8" y="T9"/>
                </a:cxn>
              </a:cxnLst>
              <a:rect l="0" t="0" r="r" b="b"/>
              <a:pathLst>
                <a:path w="16" h="22">
                  <a:moveTo>
                    <a:pt x="14" y="22"/>
                  </a:moveTo>
                  <a:cubicBezTo>
                    <a:pt x="0" y="21"/>
                    <a:pt x="0" y="21"/>
                    <a:pt x="0" y="21"/>
                  </a:cubicBezTo>
                  <a:cubicBezTo>
                    <a:pt x="0" y="14"/>
                    <a:pt x="1" y="7"/>
                    <a:pt x="2" y="0"/>
                  </a:cubicBezTo>
                  <a:cubicBezTo>
                    <a:pt x="16" y="2"/>
                    <a:pt x="16" y="2"/>
                    <a:pt x="16" y="2"/>
                  </a:cubicBezTo>
                  <a:cubicBezTo>
                    <a:pt x="15" y="9"/>
                    <a:pt x="15" y="15"/>
                    <a:pt x="14" y="2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03" name="Freeform 102"/>
            <p:cNvSpPr>
              <a:spLocks noEditPoints="1"/>
            </p:cNvSpPr>
            <p:nvPr/>
          </p:nvSpPr>
          <p:spPr bwMode="auto">
            <a:xfrm>
              <a:off x="-1171576" y="-4887913"/>
              <a:ext cx="2393950" cy="2416175"/>
            </a:xfrm>
            <a:custGeom>
              <a:avLst/>
              <a:gdLst>
                <a:gd name="T0" fmla="*/ 316 w 638"/>
                <a:gd name="T1" fmla="*/ 14 h 643"/>
                <a:gd name="T2" fmla="*/ 316 w 638"/>
                <a:gd name="T3" fmla="*/ 0 h 643"/>
                <a:gd name="T4" fmla="*/ 348 w 638"/>
                <a:gd name="T5" fmla="*/ 15 h 643"/>
                <a:gd name="T6" fmla="*/ 287 w 638"/>
                <a:gd name="T7" fmla="*/ 1 h 643"/>
                <a:gd name="T8" fmla="*/ 406 w 638"/>
                <a:gd name="T9" fmla="*/ 27 h 643"/>
                <a:gd name="T10" fmla="*/ 410 w 638"/>
                <a:gd name="T11" fmla="*/ 13 h 643"/>
                <a:gd name="T12" fmla="*/ 186 w 638"/>
                <a:gd name="T13" fmla="*/ 27 h 643"/>
                <a:gd name="T14" fmla="*/ 192 w 638"/>
                <a:gd name="T15" fmla="*/ 40 h 643"/>
                <a:gd name="T16" fmla="*/ 430 w 638"/>
                <a:gd name="T17" fmla="*/ 20 h 643"/>
                <a:gd name="T18" fmla="*/ 140 w 638"/>
                <a:gd name="T19" fmla="*/ 69 h 643"/>
                <a:gd name="T20" fmla="*/ 174 w 638"/>
                <a:gd name="T21" fmla="*/ 49 h 643"/>
                <a:gd name="T22" fmla="*/ 478 w 638"/>
                <a:gd name="T23" fmla="*/ 60 h 643"/>
                <a:gd name="T24" fmla="*/ 511 w 638"/>
                <a:gd name="T25" fmla="*/ 83 h 643"/>
                <a:gd name="T26" fmla="*/ 115 w 638"/>
                <a:gd name="T27" fmla="*/ 70 h 643"/>
                <a:gd name="T28" fmla="*/ 553 w 638"/>
                <a:gd name="T29" fmla="*/ 125 h 643"/>
                <a:gd name="T30" fmla="*/ 564 w 638"/>
                <a:gd name="T31" fmla="*/ 116 h 643"/>
                <a:gd name="T32" fmla="*/ 46 w 638"/>
                <a:gd name="T33" fmla="*/ 147 h 643"/>
                <a:gd name="T34" fmla="*/ 58 w 638"/>
                <a:gd name="T35" fmla="*/ 155 h 643"/>
                <a:gd name="T36" fmla="*/ 577 w 638"/>
                <a:gd name="T37" fmla="*/ 132 h 643"/>
                <a:gd name="T38" fmla="*/ 31 w 638"/>
                <a:gd name="T39" fmla="*/ 208 h 643"/>
                <a:gd name="T40" fmla="*/ 48 w 638"/>
                <a:gd name="T41" fmla="*/ 172 h 643"/>
                <a:gd name="T42" fmla="*/ 595 w 638"/>
                <a:gd name="T43" fmla="*/ 192 h 643"/>
                <a:gd name="T44" fmla="*/ 610 w 638"/>
                <a:gd name="T45" fmla="*/ 229 h 643"/>
                <a:gd name="T46" fmla="*/ 10 w 638"/>
                <a:gd name="T47" fmla="*/ 222 h 643"/>
                <a:gd name="T48" fmla="*/ 622 w 638"/>
                <a:gd name="T49" fmla="*/ 288 h 643"/>
                <a:gd name="T50" fmla="*/ 636 w 638"/>
                <a:gd name="T51" fmla="*/ 286 h 643"/>
                <a:gd name="T52" fmla="*/ 623 w 638"/>
                <a:gd name="T53" fmla="*/ 347 h 643"/>
                <a:gd name="T54" fmla="*/ 623 w 638"/>
                <a:gd name="T55" fmla="*/ 308 h 643"/>
                <a:gd name="T56" fmla="*/ 638 w 638"/>
                <a:gd name="T57" fmla="*/ 325 h 643"/>
                <a:gd name="T58" fmla="*/ 612 w 638"/>
                <a:gd name="T59" fmla="*/ 406 h 643"/>
                <a:gd name="T60" fmla="*/ 626 w 638"/>
                <a:gd name="T61" fmla="*/ 410 h 643"/>
                <a:gd name="T62" fmla="*/ 606 w 638"/>
                <a:gd name="T63" fmla="*/ 425 h 643"/>
                <a:gd name="T64" fmla="*/ 569 w 638"/>
                <a:gd name="T65" fmla="*/ 521 h 643"/>
                <a:gd name="T66" fmla="*/ 593 w 638"/>
                <a:gd name="T67" fmla="*/ 486 h 643"/>
                <a:gd name="T68" fmla="*/ 516 w 638"/>
                <a:gd name="T69" fmla="*/ 555 h 643"/>
                <a:gd name="T70" fmla="*/ 526 w 638"/>
                <a:gd name="T71" fmla="*/ 566 h 643"/>
                <a:gd name="T72" fmla="*/ 501 w 638"/>
                <a:gd name="T73" fmla="*/ 567 h 643"/>
                <a:gd name="T74" fmla="*/ 418 w 638"/>
                <a:gd name="T75" fmla="*/ 627 h 643"/>
                <a:gd name="T76" fmla="*/ 456 w 638"/>
                <a:gd name="T77" fmla="*/ 611 h 643"/>
                <a:gd name="T78" fmla="*/ 355 w 638"/>
                <a:gd name="T79" fmla="*/ 626 h 643"/>
                <a:gd name="T80" fmla="*/ 357 w 638"/>
                <a:gd name="T81" fmla="*/ 640 h 643"/>
                <a:gd name="T82" fmla="*/ 294 w 638"/>
                <a:gd name="T83" fmla="*/ 642 h 643"/>
                <a:gd name="T84" fmla="*/ 317 w 638"/>
                <a:gd name="T85" fmla="*/ 629 h 643"/>
                <a:gd name="T86" fmla="*/ 317 w 638"/>
                <a:gd name="T87"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8" h="643">
                  <a:moveTo>
                    <a:pt x="348" y="15"/>
                  </a:moveTo>
                  <a:cubicBezTo>
                    <a:pt x="339" y="15"/>
                    <a:pt x="329" y="14"/>
                    <a:pt x="320" y="14"/>
                  </a:cubicBezTo>
                  <a:cubicBezTo>
                    <a:pt x="316" y="14"/>
                    <a:pt x="316" y="14"/>
                    <a:pt x="316" y="14"/>
                  </a:cubicBezTo>
                  <a:cubicBezTo>
                    <a:pt x="313" y="14"/>
                    <a:pt x="311" y="14"/>
                    <a:pt x="308" y="14"/>
                  </a:cubicBezTo>
                  <a:cubicBezTo>
                    <a:pt x="307" y="0"/>
                    <a:pt x="307" y="0"/>
                    <a:pt x="307" y="0"/>
                  </a:cubicBezTo>
                  <a:cubicBezTo>
                    <a:pt x="310" y="0"/>
                    <a:pt x="313" y="0"/>
                    <a:pt x="316" y="0"/>
                  </a:cubicBezTo>
                  <a:cubicBezTo>
                    <a:pt x="320" y="0"/>
                    <a:pt x="320" y="0"/>
                    <a:pt x="320" y="0"/>
                  </a:cubicBezTo>
                  <a:cubicBezTo>
                    <a:pt x="330" y="0"/>
                    <a:pt x="340" y="0"/>
                    <a:pt x="349" y="1"/>
                  </a:cubicBezTo>
                  <a:lnTo>
                    <a:pt x="348" y="15"/>
                  </a:lnTo>
                  <a:close/>
                  <a:moveTo>
                    <a:pt x="249" y="21"/>
                  </a:moveTo>
                  <a:cubicBezTo>
                    <a:pt x="246" y="7"/>
                    <a:pt x="246" y="7"/>
                    <a:pt x="246" y="7"/>
                  </a:cubicBezTo>
                  <a:cubicBezTo>
                    <a:pt x="259" y="4"/>
                    <a:pt x="273" y="2"/>
                    <a:pt x="287" y="1"/>
                  </a:cubicBezTo>
                  <a:cubicBezTo>
                    <a:pt x="288" y="15"/>
                    <a:pt x="288" y="15"/>
                    <a:pt x="288" y="15"/>
                  </a:cubicBezTo>
                  <a:cubicBezTo>
                    <a:pt x="275" y="16"/>
                    <a:pt x="262" y="18"/>
                    <a:pt x="249" y="21"/>
                  </a:cubicBezTo>
                  <a:moveTo>
                    <a:pt x="406" y="27"/>
                  </a:moveTo>
                  <a:cubicBezTo>
                    <a:pt x="393" y="23"/>
                    <a:pt x="380" y="20"/>
                    <a:pt x="367" y="18"/>
                  </a:cubicBezTo>
                  <a:cubicBezTo>
                    <a:pt x="370" y="4"/>
                    <a:pt x="370" y="4"/>
                    <a:pt x="370" y="4"/>
                  </a:cubicBezTo>
                  <a:cubicBezTo>
                    <a:pt x="383" y="6"/>
                    <a:pt x="397" y="9"/>
                    <a:pt x="410" y="13"/>
                  </a:cubicBezTo>
                  <a:lnTo>
                    <a:pt x="406" y="27"/>
                  </a:lnTo>
                  <a:close/>
                  <a:moveTo>
                    <a:pt x="192" y="40"/>
                  </a:moveTo>
                  <a:cubicBezTo>
                    <a:pt x="186" y="27"/>
                    <a:pt x="186" y="27"/>
                    <a:pt x="186" y="27"/>
                  </a:cubicBezTo>
                  <a:cubicBezTo>
                    <a:pt x="199" y="21"/>
                    <a:pt x="212" y="16"/>
                    <a:pt x="225" y="13"/>
                  </a:cubicBezTo>
                  <a:cubicBezTo>
                    <a:pt x="229" y="26"/>
                    <a:pt x="229" y="26"/>
                    <a:pt x="229" y="26"/>
                  </a:cubicBezTo>
                  <a:cubicBezTo>
                    <a:pt x="217" y="30"/>
                    <a:pt x="204" y="35"/>
                    <a:pt x="192" y="40"/>
                  </a:cubicBezTo>
                  <a:moveTo>
                    <a:pt x="461" y="50"/>
                  </a:moveTo>
                  <a:cubicBezTo>
                    <a:pt x="450" y="44"/>
                    <a:pt x="437" y="38"/>
                    <a:pt x="425" y="34"/>
                  </a:cubicBezTo>
                  <a:cubicBezTo>
                    <a:pt x="430" y="20"/>
                    <a:pt x="430" y="20"/>
                    <a:pt x="430" y="20"/>
                  </a:cubicBezTo>
                  <a:cubicBezTo>
                    <a:pt x="443" y="25"/>
                    <a:pt x="456" y="31"/>
                    <a:pt x="468" y="37"/>
                  </a:cubicBezTo>
                  <a:lnTo>
                    <a:pt x="461" y="50"/>
                  </a:lnTo>
                  <a:close/>
                  <a:moveTo>
                    <a:pt x="140" y="69"/>
                  </a:moveTo>
                  <a:cubicBezTo>
                    <a:pt x="132" y="58"/>
                    <a:pt x="132" y="58"/>
                    <a:pt x="132" y="58"/>
                  </a:cubicBezTo>
                  <a:cubicBezTo>
                    <a:pt x="143" y="50"/>
                    <a:pt x="155" y="42"/>
                    <a:pt x="168" y="36"/>
                  </a:cubicBezTo>
                  <a:cubicBezTo>
                    <a:pt x="174" y="49"/>
                    <a:pt x="174" y="49"/>
                    <a:pt x="174" y="49"/>
                  </a:cubicBezTo>
                  <a:cubicBezTo>
                    <a:pt x="162" y="55"/>
                    <a:pt x="151" y="62"/>
                    <a:pt x="140" y="69"/>
                  </a:cubicBezTo>
                  <a:moveTo>
                    <a:pt x="511" y="83"/>
                  </a:moveTo>
                  <a:cubicBezTo>
                    <a:pt x="501" y="75"/>
                    <a:pt x="490" y="67"/>
                    <a:pt x="478" y="60"/>
                  </a:cubicBezTo>
                  <a:cubicBezTo>
                    <a:pt x="486" y="48"/>
                    <a:pt x="486" y="48"/>
                    <a:pt x="486" y="48"/>
                  </a:cubicBezTo>
                  <a:cubicBezTo>
                    <a:pt x="498" y="55"/>
                    <a:pt x="509" y="63"/>
                    <a:pt x="520" y="72"/>
                  </a:cubicBezTo>
                  <a:lnTo>
                    <a:pt x="511" y="83"/>
                  </a:lnTo>
                  <a:close/>
                  <a:moveTo>
                    <a:pt x="95" y="108"/>
                  </a:moveTo>
                  <a:cubicBezTo>
                    <a:pt x="85" y="98"/>
                    <a:pt x="85" y="98"/>
                    <a:pt x="85" y="98"/>
                  </a:cubicBezTo>
                  <a:cubicBezTo>
                    <a:pt x="94" y="88"/>
                    <a:pt x="104" y="79"/>
                    <a:pt x="115" y="70"/>
                  </a:cubicBezTo>
                  <a:cubicBezTo>
                    <a:pt x="124" y="81"/>
                    <a:pt x="124" y="81"/>
                    <a:pt x="124" y="81"/>
                  </a:cubicBezTo>
                  <a:cubicBezTo>
                    <a:pt x="114" y="90"/>
                    <a:pt x="104" y="99"/>
                    <a:pt x="95" y="108"/>
                  </a:cubicBezTo>
                  <a:moveTo>
                    <a:pt x="553" y="125"/>
                  </a:moveTo>
                  <a:cubicBezTo>
                    <a:pt x="545" y="115"/>
                    <a:pt x="535" y="105"/>
                    <a:pt x="526" y="96"/>
                  </a:cubicBezTo>
                  <a:cubicBezTo>
                    <a:pt x="536" y="86"/>
                    <a:pt x="536" y="86"/>
                    <a:pt x="536" y="86"/>
                  </a:cubicBezTo>
                  <a:cubicBezTo>
                    <a:pt x="546" y="95"/>
                    <a:pt x="555" y="105"/>
                    <a:pt x="564" y="116"/>
                  </a:cubicBezTo>
                  <a:lnTo>
                    <a:pt x="553" y="125"/>
                  </a:lnTo>
                  <a:close/>
                  <a:moveTo>
                    <a:pt x="58" y="155"/>
                  </a:moveTo>
                  <a:cubicBezTo>
                    <a:pt x="46" y="147"/>
                    <a:pt x="46" y="147"/>
                    <a:pt x="46" y="147"/>
                  </a:cubicBezTo>
                  <a:cubicBezTo>
                    <a:pt x="53" y="135"/>
                    <a:pt x="62" y="124"/>
                    <a:pt x="71" y="114"/>
                  </a:cubicBezTo>
                  <a:cubicBezTo>
                    <a:pt x="82" y="123"/>
                    <a:pt x="82" y="123"/>
                    <a:pt x="82" y="123"/>
                  </a:cubicBezTo>
                  <a:cubicBezTo>
                    <a:pt x="73" y="133"/>
                    <a:pt x="65" y="144"/>
                    <a:pt x="58" y="155"/>
                  </a:cubicBezTo>
                  <a:moveTo>
                    <a:pt x="587" y="175"/>
                  </a:moveTo>
                  <a:cubicBezTo>
                    <a:pt x="580" y="163"/>
                    <a:pt x="573" y="152"/>
                    <a:pt x="565" y="141"/>
                  </a:cubicBezTo>
                  <a:cubicBezTo>
                    <a:pt x="577" y="132"/>
                    <a:pt x="577" y="132"/>
                    <a:pt x="577" y="132"/>
                  </a:cubicBezTo>
                  <a:cubicBezTo>
                    <a:pt x="585" y="144"/>
                    <a:pt x="593" y="156"/>
                    <a:pt x="599" y="168"/>
                  </a:cubicBezTo>
                  <a:lnTo>
                    <a:pt x="587" y="175"/>
                  </a:lnTo>
                  <a:close/>
                  <a:moveTo>
                    <a:pt x="31" y="208"/>
                  </a:moveTo>
                  <a:cubicBezTo>
                    <a:pt x="17" y="203"/>
                    <a:pt x="17" y="203"/>
                    <a:pt x="17" y="203"/>
                  </a:cubicBezTo>
                  <a:cubicBezTo>
                    <a:pt x="22" y="190"/>
                    <a:pt x="28" y="177"/>
                    <a:pt x="35" y="165"/>
                  </a:cubicBezTo>
                  <a:cubicBezTo>
                    <a:pt x="48" y="172"/>
                    <a:pt x="48" y="172"/>
                    <a:pt x="48" y="172"/>
                  </a:cubicBezTo>
                  <a:cubicBezTo>
                    <a:pt x="41" y="184"/>
                    <a:pt x="35" y="196"/>
                    <a:pt x="31" y="208"/>
                  </a:cubicBezTo>
                  <a:moveTo>
                    <a:pt x="610" y="229"/>
                  </a:moveTo>
                  <a:cubicBezTo>
                    <a:pt x="606" y="217"/>
                    <a:pt x="601" y="204"/>
                    <a:pt x="595" y="192"/>
                  </a:cubicBezTo>
                  <a:cubicBezTo>
                    <a:pt x="609" y="186"/>
                    <a:pt x="609" y="186"/>
                    <a:pt x="609" y="186"/>
                  </a:cubicBezTo>
                  <a:cubicBezTo>
                    <a:pt x="614" y="199"/>
                    <a:pt x="619" y="212"/>
                    <a:pt x="624" y="225"/>
                  </a:cubicBezTo>
                  <a:lnTo>
                    <a:pt x="610" y="229"/>
                  </a:lnTo>
                  <a:close/>
                  <a:moveTo>
                    <a:pt x="14" y="265"/>
                  </a:moveTo>
                  <a:cubicBezTo>
                    <a:pt x="0" y="263"/>
                    <a:pt x="0" y="263"/>
                    <a:pt x="0" y="263"/>
                  </a:cubicBezTo>
                  <a:cubicBezTo>
                    <a:pt x="2" y="249"/>
                    <a:pt x="6" y="235"/>
                    <a:pt x="10" y="222"/>
                  </a:cubicBezTo>
                  <a:cubicBezTo>
                    <a:pt x="24" y="227"/>
                    <a:pt x="24" y="227"/>
                    <a:pt x="24" y="227"/>
                  </a:cubicBezTo>
                  <a:cubicBezTo>
                    <a:pt x="20" y="239"/>
                    <a:pt x="17" y="252"/>
                    <a:pt x="14" y="265"/>
                  </a:cubicBezTo>
                  <a:moveTo>
                    <a:pt x="622" y="288"/>
                  </a:moveTo>
                  <a:cubicBezTo>
                    <a:pt x="621" y="275"/>
                    <a:pt x="618" y="261"/>
                    <a:pt x="615" y="249"/>
                  </a:cubicBezTo>
                  <a:cubicBezTo>
                    <a:pt x="629" y="245"/>
                    <a:pt x="629" y="245"/>
                    <a:pt x="629" y="245"/>
                  </a:cubicBezTo>
                  <a:cubicBezTo>
                    <a:pt x="632" y="259"/>
                    <a:pt x="635" y="272"/>
                    <a:pt x="636" y="286"/>
                  </a:cubicBezTo>
                  <a:lnTo>
                    <a:pt x="622" y="288"/>
                  </a:lnTo>
                  <a:close/>
                  <a:moveTo>
                    <a:pt x="637" y="349"/>
                  </a:moveTo>
                  <a:cubicBezTo>
                    <a:pt x="623" y="347"/>
                    <a:pt x="623" y="347"/>
                    <a:pt x="623" y="347"/>
                  </a:cubicBezTo>
                  <a:cubicBezTo>
                    <a:pt x="623" y="340"/>
                    <a:pt x="624" y="332"/>
                    <a:pt x="624" y="325"/>
                  </a:cubicBezTo>
                  <a:cubicBezTo>
                    <a:pt x="624" y="321"/>
                    <a:pt x="624" y="321"/>
                    <a:pt x="624" y="321"/>
                  </a:cubicBezTo>
                  <a:cubicBezTo>
                    <a:pt x="624" y="317"/>
                    <a:pt x="624" y="312"/>
                    <a:pt x="623" y="308"/>
                  </a:cubicBezTo>
                  <a:cubicBezTo>
                    <a:pt x="638" y="307"/>
                    <a:pt x="638" y="307"/>
                    <a:pt x="638" y="307"/>
                  </a:cubicBezTo>
                  <a:cubicBezTo>
                    <a:pt x="638" y="312"/>
                    <a:pt x="638" y="316"/>
                    <a:pt x="638" y="321"/>
                  </a:cubicBezTo>
                  <a:cubicBezTo>
                    <a:pt x="638" y="325"/>
                    <a:pt x="638" y="325"/>
                    <a:pt x="638" y="325"/>
                  </a:cubicBezTo>
                  <a:cubicBezTo>
                    <a:pt x="638" y="333"/>
                    <a:pt x="638" y="341"/>
                    <a:pt x="637" y="349"/>
                  </a:cubicBezTo>
                  <a:moveTo>
                    <a:pt x="626" y="410"/>
                  </a:moveTo>
                  <a:cubicBezTo>
                    <a:pt x="612" y="406"/>
                    <a:pt x="612" y="406"/>
                    <a:pt x="612" y="406"/>
                  </a:cubicBezTo>
                  <a:cubicBezTo>
                    <a:pt x="616" y="393"/>
                    <a:pt x="618" y="380"/>
                    <a:pt x="620" y="367"/>
                  </a:cubicBezTo>
                  <a:cubicBezTo>
                    <a:pt x="635" y="369"/>
                    <a:pt x="635" y="369"/>
                    <a:pt x="635" y="369"/>
                  </a:cubicBezTo>
                  <a:cubicBezTo>
                    <a:pt x="633" y="383"/>
                    <a:pt x="630" y="397"/>
                    <a:pt x="626" y="410"/>
                  </a:cubicBezTo>
                  <a:moveTo>
                    <a:pt x="603" y="468"/>
                  </a:moveTo>
                  <a:cubicBezTo>
                    <a:pt x="590" y="462"/>
                    <a:pt x="590" y="462"/>
                    <a:pt x="590" y="462"/>
                  </a:cubicBezTo>
                  <a:cubicBezTo>
                    <a:pt x="596" y="450"/>
                    <a:pt x="601" y="437"/>
                    <a:pt x="606" y="425"/>
                  </a:cubicBezTo>
                  <a:cubicBezTo>
                    <a:pt x="619" y="430"/>
                    <a:pt x="619" y="430"/>
                    <a:pt x="619" y="430"/>
                  </a:cubicBezTo>
                  <a:cubicBezTo>
                    <a:pt x="615" y="443"/>
                    <a:pt x="609" y="456"/>
                    <a:pt x="603" y="468"/>
                  </a:cubicBezTo>
                  <a:moveTo>
                    <a:pt x="569" y="521"/>
                  </a:moveTo>
                  <a:cubicBezTo>
                    <a:pt x="558" y="512"/>
                    <a:pt x="558" y="512"/>
                    <a:pt x="558" y="512"/>
                  </a:cubicBezTo>
                  <a:cubicBezTo>
                    <a:pt x="566" y="501"/>
                    <a:pt x="573" y="490"/>
                    <a:pt x="580" y="479"/>
                  </a:cubicBezTo>
                  <a:cubicBezTo>
                    <a:pt x="593" y="486"/>
                    <a:pt x="593" y="486"/>
                    <a:pt x="593" y="486"/>
                  </a:cubicBezTo>
                  <a:cubicBezTo>
                    <a:pt x="585" y="498"/>
                    <a:pt x="578" y="510"/>
                    <a:pt x="569" y="521"/>
                  </a:cubicBezTo>
                  <a:moveTo>
                    <a:pt x="526" y="566"/>
                  </a:moveTo>
                  <a:cubicBezTo>
                    <a:pt x="516" y="555"/>
                    <a:pt x="516" y="555"/>
                    <a:pt x="516" y="555"/>
                  </a:cubicBezTo>
                  <a:cubicBezTo>
                    <a:pt x="526" y="546"/>
                    <a:pt x="536" y="537"/>
                    <a:pt x="545" y="527"/>
                  </a:cubicBezTo>
                  <a:cubicBezTo>
                    <a:pt x="555" y="537"/>
                    <a:pt x="555" y="537"/>
                    <a:pt x="555" y="537"/>
                  </a:cubicBezTo>
                  <a:cubicBezTo>
                    <a:pt x="546" y="547"/>
                    <a:pt x="536" y="557"/>
                    <a:pt x="526" y="566"/>
                  </a:cubicBezTo>
                  <a:moveTo>
                    <a:pt x="475" y="601"/>
                  </a:moveTo>
                  <a:cubicBezTo>
                    <a:pt x="468" y="589"/>
                    <a:pt x="468" y="589"/>
                    <a:pt x="468" y="589"/>
                  </a:cubicBezTo>
                  <a:cubicBezTo>
                    <a:pt x="479" y="582"/>
                    <a:pt x="490" y="575"/>
                    <a:pt x="501" y="567"/>
                  </a:cubicBezTo>
                  <a:cubicBezTo>
                    <a:pt x="509" y="579"/>
                    <a:pt x="509" y="579"/>
                    <a:pt x="509" y="579"/>
                  </a:cubicBezTo>
                  <a:cubicBezTo>
                    <a:pt x="498" y="587"/>
                    <a:pt x="487" y="595"/>
                    <a:pt x="475" y="601"/>
                  </a:cubicBezTo>
                  <a:moveTo>
                    <a:pt x="418" y="627"/>
                  </a:moveTo>
                  <a:cubicBezTo>
                    <a:pt x="413" y="613"/>
                    <a:pt x="413" y="613"/>
                    <a:pt x="413" y="613"/>
                  </a:cubicBezTo>
                  <a:cubicBezTo>
                    <a:pt x="426" y="609"/>
                    <a:pt x="438" y="604"/>
                    <a:pt x="450" y="598"/>
                  </a:cubicBezTo>
                  <a:cubicBezTo>
                    <a:pt x="456" y="611"/>
                    <a:pt x="456" y="611"/>
                    <a:pt x="456" y="611"/>
                  </a:cubicBezTo>
                  <a:cubicBezTo>
                    <a:pt x="444" y="617"/>
                    <a:pt x="431" y="622"/>
                    <a:pt x="418" y="627"/>
                  </a:cubicBezTo>
                  <a:moveTo>
                    <a:pt x="357" y="640"/>
                  </a:moveTo>
                  <a:cubicBezTo>
                    <a:pt x="355" y="626"/>
                    <a:pt x="355" y="626"/>
                    <a:pt x="355" y="626"/>
                  </a:cubicBezTo>
                  <a:cubicBezTo>
                    <a:pt x="368" y="625"/>
                    <a:pt x="381" y="622"/>
                    <a:pt x="394" y="619"/>
                  </a:cubicBezTo>
                  <a:cubicBezTo>
                    <a:pt x="398" y="633"/>
                    <a:pt x="398" y="633"/>
                    <a:pt x="398" y="633"/>
                  </a:cubicBezTo>
                  <a:cubicBezTo>
                    <a:pt x="384" y="636"/>
                    <a:pt x="370" y="639"/>
                    <a:pt x="357" y="640"/>
                  </a:cubicBezTo>
                  <a:moveTo>
                    <a:pt x="317" y="643"/>
                  </a:moveTo>
                  <a:cubicBezTo>
                    <a:pt x="313" y="643"/>
                    <a:pt x="313" y="643"/>
                    <a:pt x="313" y="643"/>
                  </a:cubicBezTo>
                  <a:cubicBezTo>
                    <a:pt x="307" y="643"/>
                    <a:pt x="300" y="643"/>
                    <a:pt x="294" y="642"/>
                  </a:cubicBezTo>
                  <a:cubicBezTo>
                    <a:pt x="295" y="628"/>
                    <a:pt x="295" y="628"/>
                    <a:pt x="295" y="628"/>
                  </a:cubicBezTo>
                  <a:cubicBezTo>
                    <a:pt x="301" y="628"/>
                    <a:pt x="307" y="628"/>
                    <a:pt x="313" y="629"/>
                  </a:cubicBezTo>
                  <a:cubicBezTo>
                    <a:pt x="317" y="629"/>
                    <a:pt x="317" y="629"/>
                    <a:pt x="317" y="629"/>
                  </a:cubicBezTo>
                  <a:cubicBezTo>
                    <a:pt x="323" y="629"/>
                    <a:pt x="329" y="628"/>
                    <a:pt x="335" y="628"/>
                  </a:cubicBezTo>
                  <a:cubicBezTo>
                    <a:pt x="336" y="642"/>
                    <a:pt x="336" y="642"/>
                    <a:pt x="336" y="642"/>
                  </a:cubicBezTo>
                  <a:cubicBezTo>
                    <a:pt x="330" y="643"/>
                    <a:pt x="323" y="643"/>
                    <a:pt x="317" y="6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04" name="Freeform 103"/>
            <p:cNvSpPr>
              <a:spLocks/>
            </p:cNvSpPr>
            <p:nvPr/>
          </p:nvSpPr>
          <p:spPr bwMode="auto">
            <a:xfrm>
              <a:off x="-225426" y="-2551113"/>
              <a:ext cx="85725" cy="68263"/>
            </a:xfrm>
            <a:custGeom>
              <a:avLst/>
              <a:gdLst>
                <a:gd name="T0" fmla="*/ 21 w 23"/>
                <a:gd name="T1" fmla="*/ 18 h 18"/>
                <a:gd name="T2" fmla="*/ 0 w 23"/>
                <a:gd name="T3" fmla="*/ 15 h 18"/>
                <a:gd name="T4" fmla="*/ 3 w 23"/>
                <a:gd name="T5" fmla="*/ 0 h 18"/>
                <a:gd name="T6" fmla="*/ 23 w 23"/>
                <a:gd name="T7" fmla="*/ 4 h 18"/>
                <a:gd name="T8" fmla="*/ 21 w 23"/>
                <a:gd name="T9" fmla="*/ 18 h 18"/>
              </a:gdLst>
              <a:ahLst/>
              <a:cxnLst>
                <a:cxn ang="0">
                  <a:pos x="T0" y="T1"/>
                </a:cxn>
                <a:cxn ang="0">
                  <a:pos x="T2" y="T3"/>
                </a:cxn>
                <a:cxn ang="0">
                  <a:pos x="T4" y="T5"/>
                </a:cxn>
                <a:cxn ang="0">
                  <a:pos x="T6" y="T7"/>
                </a:cxn>
                <a:cxn ang="0">
                  <a:pos x="T8" y="T9"/>
                </a:cxn>
              </a:cxnLst>
              <a:rect l="0" t="0" r="r" b="b"/>
              <a:pathLst>
                <a:path w="23" h="18">
                  <a:moveTo>
                    <a:pt x="21" y="18"/>
                  </a:moveTo>
                  <a:cubicBezTo>
                    <a:pt x="14" y="17"/>
                    <a:pt x="7" y="16"/>
                    <a:pt x="0" y="15"/>
                  </a:cubicBezTo>
                  <a:cubicBezTo>
                    <a:pt x="3" y="0"/>
                    <a:pt x="3" y="0"/>
                    <a:pt x="3" y="0"/>
                  </a:cubicBezTo>
                  <a:cubicBezTo>
                    <a:pt x="9" y="2"/>
                    <a:pt x="16" y="3"/>
                    <a:pt x="23" y="4"/>
                  </a:cubicBezTo>
                  <a:lnTo>
                    <a:pt x="21"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05" name="Freeform 104"/>
            <p:cNvSpPr>
              <a:spLocks noEditPoints="1"/>
            </p:cNvSpPr>
            <p:nvPr/>
          </p:nvSpPr>
          <p:spPr bwMode="auto">
            <a:xfrm>
              <a:off x="-1460501" y="-5162550"/>
              <a:ext cx="1328738" cy="1322388"/>
            </a:xfrm>
            <a:custGeom>
              <a:avLst/>
              <a:gdLst>
                <a:gd name="T0" fmla="*/ 315 w 354"/>
                <a:gd name="T1" fmla="*/ 21 h 352"/>
                <a:gd name="T2" fmla="*/ 312 w 354"/>
                <a:gd name="T3" fmla="*/ 7 h 352"/>
                <a:gd name="T4" fmla="*/ 352 w 354"/>
                <a:gd name="T5" fmla="*/ 0 h 352"/>
                <a:gd name="T6" fmla="*/ 354 w 354"/>
                <a:gd name="T7" fmla="*/ 14 h 352"/>
                <a:gd name="T8" fmla="*/ 315 w 354"/>
                <a:gd name="T9" fmla="*/ 21 h 352"/>
                <a:gd name="T10" fmla="*/ 257 w 354"/>
                <a:gd name="T11" fmla="*/ 37 h 352"/>
                <a:gd name="T12" fmla="*/ 252 w 354"/>
                <a:gd name="T13" fmla="*/ 24 h 352"/>
                <a:gd name="T14" fmla="*/ 291 w 354"/>
                <a:gd name="T15" fmla="*/ 11 h 352"/>
                <a:gd name="T16" fmla="*/ 295 w 354"/>
                <a:gd name="T17" fmla="*/ 25 h 352"/>
                <a:gd name="T18" fmla="*/ 257 w 354"/>
                <a:gd name="T19" fmla="*/ 37 h 352"/>
                <a:gd name="T20" fmla="*/ 203 w 354"/>
                <a:gd name="T21" fmla="*/ 63 h 352"/>
                <a:gd name="T22" fmla="*/ 196 w 354"/>
                <a:gd name="T23" fmla="*/ 51 h 352"/>
                <a:gd name="T24" fmla="*/ 233 w 354"/>
                <a:gd name="T25" fmla="*/ 32 h 352"/>
                <a:gd name="T26" fmla="*/ 239 w 354"/>
                <a:gd name="T27" fmla="*/ 45 h 352"/>
                <a:gd name="T28" fmla="*/ 203 w 354"/>
                <a:gd name="T29" fmla="*/ 63 h 352"/>
                <a:gd name="T30" fmla="*/ 154 w 354"/>
                <a:gd name="T31" fmla="*/ 97 h 352"/>
                <a:gd name="T32" fmla="*/ 145 w 354"/>
                <a:gd name="T33" fmla="*/ 86 h 352"/>
                <a:gd name="T34" fmla="*/ 179 w 354"/>
                <a:gd name="T35" fmla="*/ 61 h 352"/>
                <a:gd name="T36" fmla="*/ 186 w 354"/>
                <a:gd name="T37" fmla="*/ 73 h 352"/>
                <a:gd name="T38" fmla="*/ 154 w 354"/>
                <a:gd name="T39" fmla="*/ 97 h 352"/>
                <a:gd name="T40" fmla="*/ 111 w 354"/>
                <a:gd name="T41" fmla="*/ 138 h 352"/>
                <a:gd name="T42" fmla="*/ 100 w 354"/>
                <a:gd name="T43" fmla="*/ 128 h 352"/>
                <a:gd name="T44" fmla="*/ 129 w 354"/>
                <a:gd name="T45" fmla="*/ 99 h 352"/>
                <a:gd name="T46" fmla="*/ 139 w 354"/>
                <a:gd name="T47" fmla="*/ 110 h 352"/>
                <a:gd name="T48" fmla="*/ 111 w 354"/>
                <a:gd name="T49" fmla="*/ 138 h 352"/>
                <a:gd name="T50" fmla="*/ 74 w 354"/>
                <a:gd name="T51" fmla="*/ 185 h 352"/>
                <a:gd name="T52" fmla="*/ 62 w 354"/>
                <a:gd name="T53" fmla="*/ 177 h 352"/>
                <a:gd name="T54" fmla="*/ 86 w 354"/>
                <a:gd name="T55" fmla="*/ 144 h 352"/>
                <a:gd name="T56" fmla="*/ 98 w 354"/>
                <a:gd name="T57" fmla="*/ 153 h 352"/>
                <a:gd name="T58" fmla="*/ 74 w 354"/>
                <a:gd name="T59" fmla="*/ 185 h 352"/>
                <a:gd name="T60" fmla="*/ 45 w 354"/>
                <a:gd name="T61" fmla="*/ 237 h 352"/>
                <a:gd name="T62" fmla="*/ 32 w 354"/>
                <a:gd name="T63" fmla="*/ 231 h 352"/>
                <a:gd name="T64" fmla="*/ 51 w 354"/>
                <a:gd name="T65" fmla="*/ 195 h 352"/>
                <a:gd name="T66" fmla="*/ 63 w 354"/>
                <a:gd name="T67" fmla="*/ 202 h 352"/>
                <a:gd name="T68" fmla="*/ 45 w 354"/>
                <a:gd name="T69" fmla="*/ 237 h 352"/>
                <a:gd name="T70" fmla="*/ 25 w 354"/>
                <a:gd name="T71" fmla="*/ 294 h 352"/>
                <a:gd name="T72" fmla="*/ 11 w 354"/>
                <a:gd name="T73" fmla="*/ 290 h 352"/>
                <a:gd name="T74" fmla="*/ 24 w 354"/>
                <a:gd name="T75" fmla="*/ 251 h 352"/>
                <a:gd name="T76" fmla="*/ 37 w 354"/>
                <a:gd name="T77" fmla="*/ 256 h 352"/>
                <a:gd name="T78" fmla="*/ 25 w 354"/>
                <a:gd name="T79" fmla="*/ 294 h 352"/>
                <a:gd name="T80" fmla="*/ 14 w 354"/>
                <a:gd name="T81" fmla="*/ 352 h 352"/>
                <a:gd name="T82" fmla="*/ 0 w 354"/>
                <a:gd name="T83" fmla="*/ 351 h 352"/>
                <a:gd name="T84" fmla="*/ 6 w 354"/>
                <a:gd name="T85" fmla="*/ 310 h 352"/>
                <a:gd name="T86" fmla="*/ 20 w 354"/>
                <a:gd name="T87" fmla="*/ 313 h 352"/>
                <a:gd name="T88" fmla="*/ 14 w 354"/>
                <a:gd name="T89"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352">
                  <a:moveTo>
                    <a:pt x="315" y="21"/>
                  </a:moveTo>
                  <a:cubicBezTo>
                    <a:pt x="312" y="7"/>
                    <a:pt x="312" y="7"/>
                    <a:pt x="312" y="7"/>
                  </a:cubicBezTo>
                  <a:cubicBezTo>
                    <a:pt x="325" y="4"/>
                    <a:pt x="339" y="2"/>
                    <a:pt x="352" y="0"/>
                  </a:cubicBezTo>
                  <a:cubicBezTo>
                    <a:pt x="354" y="14"/>
                    <a:pt x="354" y="14"/>
                    <a:pt x="354" y="14"/>
                  </a:cubicBezTo>
                  <a:cubicBezTo>
                    <a:pt x="341" y="16"/>
                    <a:pt x="327" y="18"/>
                    <a:pt x="315" y="21"/>
                  </a:cubicBezTo>
                  <a:moveTo>
                    <a:pt x="257" y="37"/>
                  </a:moveTo>
                  <a:cubicBezTo>
                    <a:pt x="252" y="24"/>
                    <a:pt x="252" y="24"/>
                    <a:pt x="252" y="24"/>
                  </a:cubicBezTo>
                  <a:cubicBezTo>
                    <a:pt x="265" y="19"/>
                    <a:pt x="278" y="15"/>
                    <a:pt x="291" y="11"/>
                  </a:cubicBezTo>
                  <a:cubicBezTo>
                    <a:pt x="295" y="25"/>
                    <a:pt x="295" y="25"/>
                    <a:pt x="295" y="25"/>
                  </a:cubicBezTo>
                  <a:cubicBezTo>
                    <a:pt x="282" y="29"/>
                    <a:pt x="270" y="33"/>
                    <a:pt x="257" y="37"/>
                  </a:cubicBezTo>
                  <a:moveTo>
                    <a:pt x="203" y="63"/>
                  </a:moveTo>
                  <a:cubicBezTo>
                    <a:pt x="196" y="51"/>
                    <a:pt x="196" y="51"/>
                    <a:pt x="196" y="51"/>
                  </a:cubicBezTo>
                  <a:cubicBezTo>
                    <a:pt x="208" y="44"/>
                    <a:pt x="221" y="37"/>
                    <a:pt x="233" y="32"/>
                  </a:cubicBezTo>
                  <a:cubicBezTo>
                    <a:pt x="239" y="45"/>
                    <a:pt x="239" y="45"/>
                    <a:pt x="239" y="45"/>
                  </a:cubicBezTo>
                  <a:cubicBezTo>
                    <a:pt x="227" y="50"/>
                    <a:pt x="215" y="56"/>
                    <a:pt x="203" y="63"/>
                  </a:cubicBezTo>
                  <a:moveTo>
                    <a:pt x="154" y="97"/>
                  </a:moveTo>
                  <a:cubicBezTo>
                    <a:pt x="145" y="86"/>
                    <a:pt x="145" y="86"/>
                    <a:pt x="145" y="86"/>
                  </a:cubicBezTo>
                  <a:cubicBezTo>
                    <a:pt x="156" y="77"/>
                    <a:pt x="167" y="69"/>
                    <a:pt x="179" y="61"/>
                  </a:cubicBezTo>
                  <a:cubicBezTo>
                    <a:pt x="186" y="73"/>
                    <a:pt x="186" y="73"/>
                    <a:pt x="186" y="73"/>
                  </a:cubicBezTo>
                  <a:cubicBezTo>
                    <a:pt x="175" y="81"/>
                    <a:pt x="164" y="88"/>
                    <a:pt x="154" y="97"/>
                  </a:cubicBezTo>
                  <a:moveTo>
                    <a:pt x="111" y="138"/>
                  </a:moveTo>
                  <a:cubicBezTo>
                    <a:pt x="100" y="128"/>
                    <a:pt x="100" y="128"/>
                    <a:pt x="100" y="128"/>
                  </a:cubicBezTo>
                  <a:cubicBezTo>
                    <a:pt x="109" y="118"/>
                    <a:pt x="119" y="108"/>
                    <a:pt x="129" y="99"/>
                  </a:cubicBezTo>
                  <a:cubicBezTo>
                    <a:pt x="139" y="110"/>
                    <a:pt x="139" y="110"/>
                    <a:pt x="139" y="110"/>
                  </a:cubicBezTo>
                  <a:cubicBezTo>
                    <a:pt x="129" y="118"/>
                    <a:pt x="119" y="128"/>
                    <a:pt x="111" y="138"/>
                  </a:cubicBezTo>
                  <a:moveTo>
                    <a:pt x="74" y="185"/>
                  </a:moveTo>
                  <a:cubicBezTo>
                    <a:pt x="62" y="177"/>
                    <a:pt x="62" y="177"/>
                    <a:pt x="62" y="177"/>
                  </a:cubicBezTo>
                  <a:cubicBezTo>
                    <a:pt x="69" y="166"/>
                    <a:pt x="78" y="154"/>
                    <a:pt x="86" y="144"/>
                  </a:cubicBezTo>
                  <a:cubicBezTo>
                    <a:pt x="98" y="153"/>
                    <a:pt x="98" y="153"/>
                    <a:pt x="98" y="153"/>
                  </a:cubicBezTo>
                  <a:cubicBezTo>
                    <a:pt x="89" y="163"/>
                    <a:pt x="81" y="174"/>
                    <a:pt x="74" y="185"/>
                  </a:cubicBezTo>
                  <a:moveTo>
                    <a:pt x="45" y="237"/>
                  </a:moveTo>
                  <a:cubicBezTo>
                    <a:pt x="32" y="231"/>
                    <a:pt x="32" y="231"/>
                    <a:pt x="32" y="231"/>
                  </a:cubicBezTo>
                  <a:cubicBezTo>
                    <a:pt x="38" y="219"/>
                    <a:pt x="44" y="207"/>
                    <a:pt x="51" y="195"/>
                  </a:cubicBezTo>
                  <a:cubicBezTo>
                    <a:pt x="63" y="202"/>
                    <a:pt x="63" y="202"/>
                    <a:pt x="63" y="202"/>
                  </a:cubicBezTo>
                  <a:cubicBezTo>
                    <a:pt x="57" y="213"/>
                    <a:pt x="51" y="225"/>
                    <a:pt x="45" y="237"/>
                  </a:cubicBezTo>
                  <a:moveTo>
                    <a:pt x="25" y="294"/>
                  </a:moveTo>
                  <a:cubicBezTo>
                    <a:pt x="11" y="290"/>
                    <a:pt x="11" y="290"/>
                    <a:pt x="11" y="290"/>
                  </a:cubicBezTo>
                  <a:cubicBezTo>
                    <a:pt x="15" y="277"/>
                    <a:pt x="19" y="263"/>
                    <a:pt x="24" y="251"/>
                  </a:cubicBezTo>
                  <a:cubicBezTo>
                    <a:pt x="37" y="256"/>
                    <a:pt x="37" y="256"/>
                    <a:pt x="37" y="256"/>
                  </a:cubicBezTo>
                  <a:cubicBezTo>
                    <a:pt x="33" y="268"/>
                    <a:pt x="28" y="281"/>
                    <a:pt x="25" y="294"/>
                  </a:cubicBezTo>
                  <a:moveTo>
                    <a:pt x="14" y="352"/>
                  </a:moveTo>
                  <a:cubicBezTo>
                    <a:pt x="0" y="351"/>
                    <a:pt x="0" y="351"/>
                    <a:pt x="0" y="351"/>
                  </a:cubicBezTo>
                  <a:cubicBezTo>
                    <a:pt x="1" y="337"/>
                    <a:pt x="3" y="323"/>
                    <a:pt x="6" y="310"/>
                  </a:cubicBezTo>
                  <a:cubicBezTo>
                    <a:pt x="20" y="313"/>
                    <a:pt x="20" y="313"/>
                    <a:pt x="20" y="313"/>
                  </a:cubicBezTo>
                  <a:cubicBezTo>
                    <a:pt x="17" y="326"/>
                    <a:pt x="15" y="339"/>
                    <a:pt x="14" y="35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06" name="Freeform 105"/>
            <p:cNvSpPr>
              <a:spLocks noEditPoints="1"/>
            </p:cNvSpPr>
            <p:nvPr/>
          </p:nvSpPr>
          <p:spPr bwMode="auto">
            <a:xfrm>
              <a:off x="14287" y="-5470525"/>
              <a:ext cx="1785938" cy="3573463"/>
            </a:xfrm>
            <a:custGeom>
              <a:avLst/>
              <a:gdLst>
                <a:gd name="T0" fmla="*/ 0 w 476"/>
                <a:gd name="T1" fmla="*/ 15 h 951"/>
                <a:gd name="T2" fmla="*/ 42 w 476"/>
                <a:gd name="T3" fmla="*/ 2 h 951"/>
                <a:gd name="T4" fmla="*/ 100 w 476"/>
                <a:gd name="T5" fmla="*/ 25 h 951"/>
                <a:gd name="T6" fmla="*/ 62 w 476"/>
                <a:gd name="T7" fmla="*/ 4 h 951"/>
                <a:gd name="T8" fmla="*/ 100 w 476"/>
                <a:gd name="T9" fmla="*/ 25 h 951"/>
                <a:gd name="T10" fmla="*/ 119 w 476"/>
                <a:gd name="T11" fmla="*/ 30 h 951"/>
                <a:gd name="T12" fmla="*/ 162 w 476"/>
                <a:gd name="T13" fmla="*/ 29 h 951"/>
                <a:gd name="T14" fmla="*/ 212 w 476"/>
                <a:gd name="T15" fmla="*/ 66 h 951"/>
                <a:gd name="T16" fmla="*/ 181 w 476"/>
                <a:gd name="T17" fmla="*/ 36 h 951"/>
                <a:gd name="T18" fmla="*/ 212 w 476"/>
                <a:gd name="T19" fmla="*/ 66 h 951"/>
                <a:gd name="T20" fmla="*/ 230 w 476"/>
                <a:gd name="T21" fmla="*/ 76 h 951"/>
                <a:gd name="T22" fmla="*/ 272 w 476"/>
                <a:gd name="T23" fmla="*/ 85 h 951"/>
                <a:gd name="T24" fmla="*/ 310 w 476"/>
                <a:gd name="T25" fmla="*/ 135 h 951"/>
                <a:gd name="T26" fmla="*/ 288 w 476"/>
                <a:gd name="T27" fmla="*/ 97 h 951"/>
                <a:gd name="T28" fmla="*/ 310 w 476"/>
                <a:gd name="T29" fmla="*/ 135 h 951"/>
                <a:gd name="T30" fmla="*/ 325 w 476"/>
                <a:gd name="T31" fmla="*/ 148 h 951"/>
                <a:gd name="T32" fmla="*/ 363 w 476"/>
                <a:gd name="T33" fmla="*/ 168 h 951"/>
                <a:gd name="T34" fmla="*/ 388 w 476"/>
                <a:gd name="T35" fmla="*/ 226 h 951"/>
                <a:gd name="T36" fmla="*/ 376 w 476"/>
                <a:gd name="T37" fmla="*/ 184 h 951"/>
                <a:gd name="T38" fmla="*/ 388 w 476"/>
                <a:gd name="T39" fmla="*/ 226 h 951"/>
                <a:gd name="T40" fmla="*/ 398 w 476"/>
                <a:gd name="T41" fmla="*/ 243 h 951"/>
                <a:gd name="T42" fmla="*/ 430 w 476"/>
                <a:gd name="T43" fmla="*/ 272 h 951"/>
                <a:gd name="T44" fmla="*/ 439 w 476"/>
                <a:gd name="T45" fmla="*/ 334 h 951"/>
                <a:gd name="T46" fmla="*/ 439 w 476"/>
                <a:gd name="T47" fmla="*/ 291 h 951"/>
                <a:gd name="T48" fmla="*/ 439 w 476"/>
                <a:gd name="T49" fmla="*/ 334 h 951"/>
                <a:gd name="T50" fmla="*/ 445 w 476"/>
                <a:gd name="T51" fmla="*/ 353 h 951"/>
                <a:gd name="T52" fmla="*/ 468 w 476"/>
                <a:gd name="T53" fmla="*/ 389 h 951"/>
                <a:gd name="T54" fmla="*/ 461 w 476"/>
                <a:gd name="T55" fmla="*/ 451 h 951"/>
                <a:gd name="T56" fmla="*/ 472 w 476"/>
                <a:gd name="T57" fmla="*/ 409 h 951"/>
                <a:gd name="T58" fmla="*/ 461 w 476"/>
                <a:gd name="T59" fmla="*/ 451 h 951"/>
                <a:gd name="T60" fmla="*/ 460 w 476"/>
                <a:gd name="T61" fmla="*/ 511 h 951"/>
                <a:gd name="T62" fmla="*/ 462 w 476"/>
                <a:gd name="T63" fmla="*/ 471 h 951"/>
                <a:gd name="T64" fmla="*/ 476 w 476"/>
                <a:gd name="T65" fmla="*/ 476 h 951"/>
                <a:gd name="T66" fmla="*/ 466 w 476"/>
                <a:gd name="T67" fmla="*/ 573 h 951"/>
                <a:gd name="T68" fmla="*/ 459 w 476"/>
                <a:gd name="T69" fmla="*/ 531 h 951"/>
                <a:gd name="T70" fmla="*/ 466 w 476"/>
                <a:gd name="T71" fmla="*/ 573 h 951"/>
                <a:gd name="T72" fmla="*/ 436 w 476"/>
                <a:gd name="T73" fmla="*/ 628 h 951"/>
                <a:gd name="T74" fmla="*/ 462 w 476"/>
                <a:gd name="T75" fmla="*/ 594 h 951"/>
                <a:gd name="T76" fmla="*/ 426 w 476"/>
                <a:gd name="T77" fmla="*/ 690 h 951"/>
                <a:gd name="T78" fmla="*/ 429 w 476"/>
                <a:gd name="T79" fmla="*/ 647 h 951"/>
                <a:gd name="T80" fmla="*/ 426 w 476"/>
                <a:gd name="T81" fmla="*/ 690 h 951"/>
                <a:gd name="T82" fmla="*/ 382 w 476"/>
                <a:gd name="T83" fmla="*/ 735 h 951"/>
                <a:gd name="T84" fmla="*/ 416 w 476"/>
                <a:gd name="T85" fmla="*/ 708 h 951"/>
                <a:gd name="T86" fmla="*/ 356 w 476"/>
                <a:gd name="T87" fmla="*/ 792 h 951"/>
                <a:gd name="T88" fmla="*/ 371 w 476"/>
                <a:gd name="T89" fmla="*/ 752 h 951"/>
                <a:gd name="T90" fmla="*/ 356 w 476"/>
                <a:gd name="T91" fmla="*/ 792 h 951"/>
                <a:gd name="T92" fmla="*/ 303 w 476"/>
                <a:gd name="T93" fmla="*/ 825 h 951"/>
                <a:gd name="T94" fmla="*/ 342 w 476"/>
                <a:gd name="T95" fmla="*/ 807 h 951"/>
                <a:gd name="T96" fmla="*/ 263 w 476"/>
                <a:gd name="T97" fmla="*/ 873 h 951"/>
                <a:gd name="T98" fmla="*/ 287 w 476"/>
                <a:gd name="T99" fmla="*/ 837 h 951"/>
                <a:gd name="T100" fmla="*/ 263 w 476"/>
                <a:gd name="T101" fmla="*/ 873 h 951"/>
                <a:gd name="T102" fmla="*/ 203 w 476"/>
                <a:gd name="T103" fmla="*/ 891 h 951"/>
                <a:gd name="T104" fmla="*/ 246 w 476"/>
                <a:gd name="T105" fmla="*/ 884 h 951"/>
                <a:gd name="T106" fmla="*/ 152 w 476"/>
                <a:gd name="T107" fmla="*/ 927 h 951"/>
                <a:gd name="T108" fmla="*/ 185 w 476"/>
                <a:gd name="T109" fmla="*/ 899 h 951"/>
                <a:gd name="T110" fmla="*/ 152 w 476"/>
                <a:gd name="T111" fmla="*/ 927 h 951"/>
                <a:gd name="T112" fmla="*/ 90 w 476"/>
                <a:gd name="T113" fmla="*/ 929 h 951"/>
                <a:gd name="T114" fmla="*/ 133 w 476"/>
                <a:gd name="T115" fmla="*/ 933 h 951"/>
                <a:gd name="T116" fmla="*/ 31 w 476"/>
                <a:gd name="T117" fmla="*/ 951 h 951"/>
                <a:gd name="T118" fmla="*/ 70 w 476"/>
                <a:gd name="T119" fmla="*/ 932 h 951"/>
                <a:gd name="T120" fmla="*/ 31 w 476"/>
                <a:gd name="T121" fmla="*/ 951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6" h="951">
                  <a:moveTo>
                    <a:pt x="40" y="16"/>
                  </a:moveTo>
                  <a:cubicBezTo>
                    <a:pt x="27" y="15"/>
                    <a:pt x="14" y="15"/>
                    <a:pt x="0" y="15"/>
                  </a:cubicBezTo>
                  <a:cubicBezTo>
                    <a:pt x="0" y="0"/>
                    <a:pt x="0" y="0"/>
                    <a:pt x="0" y="0"/>
                  </a:cubicBezTo>
                  <a:cubicBezTo>
                    <a:pt x="14" y="0"/>
                    <a:pt x="28" y="1"/>
                    <a:pt x="42" y="2"/>
                  </a:cubicBezTo>
                  <a:lnTo>
                    <a:pt x="40" y="16"/>
                  </a:lnTo>
                  <a:close/>
                  <a:moveTo>
                    <a:pt x="100" y="25"/>
                  </a:moveTo>
                  <a:cubicBezTo>
                    <a:pt x="87" y="23"/>
                    <a:pt x="73" y="20"/>
                    <a:pt x="60" y="19"/>
                  </a:cubicBezTo>
                  <a:cubicBezTo>
                    <a:pt x="62" y="4"/>
                    <a:pt x="62" y="4"/>
                    <a:pt x="62" y="4"/>
                  </a:cubicBezTo>
                  <a:cubicBezTo>
                    <a:pt x="76" y="6"/>
                    <a:pt x="89" y="9"/>
                    <a:pt x="103" y="11"/>
                  </a:cubicBezTo>
                  <a:lnTo>
                    <a:pt x="100" y="25"/>
                  </a:lnTo>
                  <a:close/>
                  <a:moveTo>
                    <a:pt x="157" y="42"/>
                  </a:moveTo>
                  <a:cubicBezTo>
                    <a:pt x="145" y="38"/>
                    <a:pt x="132" y="34"/>
                    <a:pt x="119" y="30"/>
                  </a:cubicBezTo>
                  <a:cubicBezTo>
                    <a:pt x="123" y="16"/>
                    <a:pt x="123" y="16"/>
                    <a:pt x="123" y="16"/>
                  </a:cubicBezTo>
                  <a:cubicBezTo>
                    <a:pt x="136" y="20"/>
                    <a:pt x="149" y="24"/>
                    <a:pt x="162" y="29"/>
                  </a:cubicBezTo>
                  <a:lnTo>
                    <a:pt x="157" y="42"/>
                  </a:lnTo>
                  <a:close/>
                  <a:moveTo>
                    <a:pt x="212" y="66"/>
                  </a:moveTo>
                  <a:cubicBezTo>
                    <a:pt x="200" y="60"/>
                    <a:pt x="188" y="54"/>
                    <a:pt x="176" y="49"/>
                  </a:cubicBezTo>
                  <a:cubicBezTo>
                    <a:pt x="181" y="36"/>
                    <a:pt x="181" y="36"/>
                    <a:pt x="181" y="36"/>
                  </a:cubicBezTo>
                  <a:cubicBezTo>
                    <a:pt x="194" y="41"/>
                    <a:pt x="207" y="47"/>
                    <a:pt x="219" y="53"/>
                  </a:cubicBezTo>
                  <a:lnTo>
                    <a:pt x="212" y="66"/>
                  </a:lnTo>
                  <a:close/>
                  <a:moveTo>
                    <a:pt x="264" y="97"/>
                  </a:moveTo>
                  <a:cubicBezTo>
                    <a:pt x="253" y="90"/>
                    <a:pt x="241" y="82"/>
                    <a:pt x="230" y="76"/>
                  </a:cubicBezTo>
                  <a:cubicBezTo>
                    <a:pt x="237" y="63"/>
                    <a:pt x="237" y="63"/>
                    <a:pt x="237" y="63"/>
                  </a:cubicBezTo>
                  <a:cubicBezTo>
                    <a:pt x="249" y="70"/>
                    <a:pt x="261" y="78"/>
                    <a:pt x="272" y="85"/>
                  </a:cubicBezTo>
                  <a:lnTo>
                    <a:pt x="264" y="97"/>
                  </a:lnTo>
                  <a:close/>
                  <a:moveTo>
                    <a:pt x="310" y="135"/>
                  </a:moveTo>
                  <a:cubicBezTo>
                    <a:pt x="301" y="126"/>
                    <a:pt x="290" y="117"/>
                    <a:pt x="280" y="109"/>
                  </a:cubicBezTo>
                  <a:cubicBezTo>
                    <a:pt x="288" y="97"/>
                    <a:pt x="288" y="97"/>
                    <a:pt x="288" y="97"/>
                  </a:cubicBezTo>
                  <a:cubicBezTo>
                    <a:pt x="299" y="106"/>
                    <a:pt x="310" y="115"/>
                    <a:pt x="320" y="124"/>
                  </a:cubicBezTo>
                  <a:lnTo>
                    <a:pt x="310" y="135"/>
                  </a:lnTo>
                  <a:close/>
                  <a:moveTo>
                    <a:pt x="352" y="178"/>
                  </a:moveTo>
                  <a:cubicBezTo>
                    <a:pt x="344" y="167"/>
                    <a:pt x="334" y="158"/>
                    <a:pt x="325" y="148"/>
                  </a:cubicBezTo>
                  <a:cubicBezTo>
                    <a:pt x="335" y="138"/>
                    <a:pt x="335" y="138"/>
                    <a:pt x="335" y="138"/>
                  </a:cubicBezTo>
                  <a:cubicBezTo>
                    <a:pt x="345" y="148"/>
                    <a:pt x="354" y="158"/>
                    <a:pt x="363" y="168"/>
                  </a:cubicBezTo>
                  <a:lnTo>
                    <a:pt x="352" y="178"/>
                  </a:lnTo>
                  <a:close/>
                  <a:moveTo>
                    <a:pt x="388" y="226"/>
                  </a:moveTo>
                  <a:cubicBezTo>
                    <a:pt x="381" y="215"/>
                    <a:pt x="373" y="204"/>
                    <a:pt x="365" y="193"/>
                  </a:cubicBezTo>
                  <a:cubicBezTo>
                    <a:pt x="376" y="184"/>
                    <a:pt x="376" y="184"/>
                    <a:pt x="376" y="184"/>
                  </a:cubicBezTo>
                  <a:cubicBezTo>
                    <a:pt x="385" y="195"/>
                    <a:pt x="393" y="206"/>
                    <a:pt x="400" y="218"/>
                  </a:cubicBezTo>
                  <a:lnTo>
                    <a:pt x="388" y="226"/>
                  </a:lnTo>
                  <a:close/>
                  <a:moveTo>
                    <a:pt x="417" y="278"/>
                  </a:moveTo>
                  <a:cubicBezTo>
                    <a:pt x="411" y="266"/>
                    <a:pt x="405" y="254"/>
                    <a:pt x="398" y="243"/>
                  </a:cubicBezTo>
                  <a:cubicBezTo>
                    <a:pt x="411" y="235"/>
                    <a:pt x="411" y="235"/>
                    <a:pt x="411" y="235"/>
                  </a:cubicBezTo>
                  <a:cubicBezTo>
                    <a:pt x="418" y="247"/>
                    <a:pt x="424" y="259"/>
                    <a:pt x="430" y="272"/>
                  </a:cubicBezTo>
                  <a:lnTo>
                    <a:pt x="417" y="278"/>
                  </a:lnTo>
                  <a:close/>
                  <a:moveTo>
                    <a:pt x="439" y="334"/>
                  </a:moveTo>
                  <a:cubicBezTo>
                    <a:pt x="435" y="321"/>
                    <a:pt x="431" y="308"/>
                    <a:pt x="425" y="296"/>
                  </a:cubicBezTo>
                  <a:cubicBezTo>
                    <a:pt x="439" y="291"/>
                    <a:pt x="439" y="291"/>
                    <a:pt x="439" y="291"/>
                  </a:cubicBezTo>
                  <a:cubicBezTo>
                    <a:pt x="444" y="303"/>
                    <a:pt x="449" y="316"/>
                    <a:pt x="453" y="329"/>
                  </a:cubicBezTo>
                  <a:lnTo>
                    <a:pt x="439" y="334"/>
                  </a:lnTo>
                  <a:close/>
                  <a:moveTo>
                    <a:pt x="454" y="392"/>
                  </a:moveTo>
                  <a:cubicBezTo>
                    <a:pt x="452" y="379"/>
                    <a:pt x="449" y="366"/>
                    <a:pt x="445" y="353"/>
                  </a:cubicBezTo>
                  <a:cubicBezTo>
                    <a:pt x="459" y="349"/>
                    <a:pt x="459" y="349"/>
                    <a:pt x="459" y="349"/>
                  </a:cubicBezTo>
                  <a:cubicBezTo>
                    <a:pt x="463" y="362"/>
                    <a:pt x="466" y="376"/>
                    <a:pt x="468" y="389"/>
                  </a:cubicBezTo>
                  <a:lnTo>
                    <a:pt x="454" y="392"/>
                  </a:lnTo>
                  <a:close/>
                  <a:moveTo>
                    <a:pt x="461" y="451"/>
                  </a:moveTo>
                  <a:cubicBezTo>
                    <a:pt x="460" y="438"/>
                    <a:pt x="459" y="425"/>
                    <a:pt x="457" y="411"/>
                  </a:cubicBezTo>
                  <a:cubicBezTo>
                    <a:pt x="472" y="409"/>
                    <a:pt x="472" y="409"/>
                    <a:pt x="472" y="409"/>
                  </a:cubicBezTo>
                  <a:cubicBezTo>
                    <a:pt x="473" y="423"/>
                    <a:pt x="475" y="437"/>
                    <a:pt x="475" y="450"/>
                  </a:cubicBezTo>
                  <a:lnTo>
                    <a:pt x="461" y="451"/>
                  </a:lnTo>
                  <a:close/>
                  <a:moveTo>
                    <a:pt x="475" y="512"/>
                  </a:moveTo>
                  <a:cubicBezTo>
                    <a:pt x="460" y="511"/>
                    <a:pt x="460" y="511"/>
                    <a:pt x="460" y="511"/>
                  </a:cubicBezTo>
                  <a:cubicBezTo>
                    <a:pt x="461" y="500"/>
                    <a:pt x="462" y="488"/>
                    <a:pt x="462" y="476"/>
                  </a:cubicBezTo>
                  <a:cubicBezTo>
                    <a:pt x="462" y="471"/>
                    <a:pt x="462" y="471"/>
                    <a:pt x="462" y="471"/>
                  </a:cubicBezTo>
                  <a:cubicBezTo>
                    <a:pt x="476" y="471"/>
                    <a:pt x="476" y="471"/>
                    <a:pt x="476" y="471"/>
                  </a:cubicBezTo>
                  <a:cubicBezTo>
                    <a:pt x="476" y="476"/>
                    <a:pt x="476" y="476"/>
                    <a:pt x="476" y="476"/>
                  </a:cubicBezTo>
                  <a:cubicBezTo>
                    <a:pt x="476" y="488"/>
                    <a:pt x="476" y="500"/>
                    <a:pt x="475" y="512"/>
                  </a:cubicBezTo>
                  <a:moveTo>
                    <a:pt x="466" y="573"/>
                  </a:moveTo>
                  <a:cubicBezTo>
                    <a:pt x="452" y="571"/>
                    <a:pt x="452" y="571"/>
                    <a:pt x="452" y="571"/>
                  </a:cubicBezTo>
                  <a:cubicBezTo>
                    <a:pt x="455" y="558"/>
                    <a:pt x="457" y="544"/>
                    <a:pt x="459" y="531"/>
                  </a:cubicBezTo>
                  <a:cubicBezTo>
                    <a:pt x="473" y="533"/>
                    <a:pt x="473" y="533"/>
                    <a:pt x="473" y="533"/>
                  </a:cubicBezTo>
                  <a:cubicBezTo>
                    <a:pt x="471" y="546"/>
                    <a:pt x="469" y="560"/>
                    <a:pt x="466" y="573"/>
                  </a:cubicBezTo>
                  <a:moveTo>
                    <a:pt x="450" y="633"/>
                  </a:moveTo>
                  <a:cubicBezTo>
                    <a:pt x="436" y="628"/>
                    <a:pt x="436" y="628"/>
                    <a:pt x="436" y="628"/>
                  </a:cubicBezTo>
                  <a:cubicBezTo>
                    <a:pt x="441" y="616"/>
                    <a:pt x="444" y="603"/>
                    <a:pt x="448" y="590"/>
                  </a:cubicBezTo>
                  <a:cubicBezTo>
                    <a:pt x="462" y="594"/>
                    <a:pt x="462" y="594"/>
                    <a:pt x="462" y="594"/>
                  </a:cubicBezTo>
                  <a:cubicBezTo>
                    <a:pt x="458" y="607"/>
                    <a:pt x="454" y="620"/>
                    <a:pt x="450" y="633"/>
                  </a:cubicBezTo>
                  <a:moveTo>
                    <a:pt x="426" y="690"/>
                  </a:moveTo>
                  <a:cubicBezTo>
                    <a:pt x="413" y="684"/>
                    <a:pt x="413" y="684"/>
                    <a:pt x="413" y="684"/>
                  </a:cubicBezTo>
                  <a:cubicBezTo>
                    <a:pt x="419" y="672"/>
                    <a:pt x="424" y="659"/>
                    <a:pt x="429" y="647"/>
                  </a:cubicBezTo>
                  <a:cubicBezTo>
                    <a:pt x="443" y="652"/>
                    <a:pt x="443" y="652"/>
                    <a:pt x="443" y="652"/>
                  </a:cubicBezTo>
                  <a:cubicBezTo>
                    <a:pt x="437" y="665"/>
                    <a:pt x="432" y="678"/>
                    <a:pt x="426" y="690"/>
                  </a:cubicBezTo>
                  <a:moveTo>
                    <a:pt x="394" y="743"/>
                  </a:moveTo>
                  <a:cubicBezTo>
                    <a:pt x="382" y="735"/>
                    <a:pt x="382" y="735"/>
                    <a:pt x="382" y="735"/>
                  </a:cubicBezTo>
                  <a:cubicBezTo>
                    <a:pt x="390" y="724"/>
                    <a:pt x="397" y="713"/>
                    <a:pt x="403" y="701"/>
                  </a:cubicBezTo>
                  <a:cubicBezTo>
                    <a:pt x="416" y="708"/>
                    <a:pt x="416" y="708"/>
                    <a:pt x="416" y="708"/>
                  </a:cubicBezTo>
                  <a:cubicBezTo>
                    <a:pt x="409" y="720"/>
                    <a:pt x="402" y="732"/>
                    <a:pt x="394" y="743"/>
                  </a:cubicBezTo>
                  <a:moveTo>
                    <a:pt x="356" y="792"/>
                  </a:moveTo>
                  <a:cubicBezTo>
                    <a:pt x="345" y="783"/>
                    <a:pt x="345" y="783"/>
                    <a:pt x="345" y="783"/>
                  </a:cubicBezTo>
                  <a:cubicBezTo>
                    <a:pt x="354" y="773"/>
                    <a:pt x="363" y="762"/>
                    <a:pt x="371" y="752"/>
                  </a:cubicBezTo>
                  <a:cubicBezTo>
                    <a:pt x="382" y="760"/>
                    <a:pt x="382" y="760"/>
                    <a:pt x="382" y="760"/>
                  </a:cubicBezTo>
                  <a:cubicBezTo>
                    <a:pt x="374" y="771"/>
                    <a:pt x="365" y="782"/>
                    <a:pt x="356" y="792"/>
                  </a:cubicBezTo>
                  <a:moveTo>
                    <a:pt x="312" y="836"/>
                  </a:moveTo>
                  <a:cubicBezTo>
                    <a:pt x="303" y="825"/>
                    <a:pt x="303" y="825"/>
                    <a:pt x="303" y="825"/>
                  </a:cubicBezTo>
                  <a:cubicBezTo>
                    <a:pt x="313" y="816"/>
                    <a:pt x="323" y="807"/>
                    <a:pt x="332" y="797"/>
                  </a:cubicBezTo>
                  <a:cubicBezTo>
                    <a:pt x="342" y="807"/>
                    <a:pt x="342" y="807"/>
                    <a:pt x="342" y="807"/>
                  </a:cubicBezTo>
                  <a:cubicBezTo>
                    <a:pt x="333" y="817"/>
                    <a:pt x="323" y="827"/>
                    <a:pt x="312" y="836"/>
                  </a:cubicBezTo>
                  <a:moveTo>
                    <a:pt x="263" y="873"/>
                  </a:moveTo>
                  <a:cubicBezTo>
                    <a:pt x="255" y="861"/>
                    <a:pt x="255" y="861"/>
                    <a:pt x="255" y="861"/>
                  </a:cubicBezTo>
                  <a:cubicBezTo>
                    <a:pt x="266" y="854"/>
                    <a:pt x="277" y="846"/>
                    <a:pt x="287" y="837"/>
                  </a:cubicBezTo>
                  <a:cubicBezTo>
                    <a:pt x="296" y="849"/>
                    <a:pt x="296" y="849"/>
                    <a:pt x="296" y="849"/>
                  </a:cubicBezTo>
                  <a:cubicBezTo>
                    <a:pt x="286" y="857"/>
                    <a:pt x="275" y="865"/>
                    <a:pt x="263" y="873"/>
                  </a:cubicBezTo>
                  <a:moveTo>
                    <a:pt x="209" y="904"/>
                  </a:moveTo>
                  <a:cubicBezTo>
                    <a:pt x="203" y="891"/>
                    <a:pt x="203" y="891"/>
                    <a:pt x="203" y="891"/>
                  </a:cubicBezTo>
                  <a:cubicBezTo>
                    <a:pt x="215" y="885"/>
                    <a:pt x="227" y="879"/>
                    <a:pt x="238" y="872"/>
                  </a:cubicBezTo>
                  <a:cubicBezTo>
                    <a:pt x="246" y="884"/>
                    <a:pt x="246" y="884"/>
                    <a:pt x="246" y="884"/>
                  </a:cubicBezTo>
                  <a:cubicBezTo>
                    <a:pt x="234" y="891"/>
                    <a:pt x="222" y="898"/>
                    <a:pt x="209" y="904"/>
                  </a:cubicBezTo>
                  <a:moveTo>
                    <a:pt x="152" y="927"/>
                  </a:moveTo>
                  <a:cubicBezTo>
                    <a:pt x="148" y="914"/>
                    <a:pt x="148" y="914"/>
                    <a:pt x="148" y="914"/>
                  </a:cubicBezTo>
                  <a:cubicBezTo>
                    <a:pt x="160" y="909"/>
                    <a:pt x="173" y="905"/>
                    <a:pt x="185" y="899"/>
                  </a:cubicBezTo>
                  <a:cubicBezTo>
                    <a:pt x="191" y="912"/>
                    <a:pt x="191" y="912"/>
                    <a:pt x="191" y="912"/>
                  </a:cubicBezTo>
                  <a:cubicBezTo>
                    <a:pt x="178" y="918"/>
                    <a:pt x="165" y="923"/>
                    <a:pt x="152" y="927"/>
                  </a:cubicBezTo>
                  <a:moveTo>
                    <a:pt x="93" y="943"/>
                  </a:moveTo>
                  <a:cubicBezTo>
                    <a:pt x="90" y="929"/>
                    <a:pt x="90" y="929"/>
                    <a:pt x="90" y="929"/>
                  </a:cubicBezTo>
                  <a:cubicBezTo>
                    <a:pt x="103" y="926"/>
                    <a:pt x="116" y="923"/>
                    <a:pt x="129" y="920"/>
                  </a:cubicBezTo>
                  <a:cubicBezTo>
                    <a:pt x="133" y="933"/>
                    <a:pt x="133" y="933"/>
                    <a:pt x="133" y="933"/>
                  </a:cubicBezTo>
                  <a:cubicBezTo>
                    <a:pt x="120" y="937"/>
                    <a:pt x="106" y="940"/>
                    <a:pt x="93" y="943"/>
                  </a:cubicBezTo>
                  <a:moveTo>
                    <a:pt x="31" y="951"/>
                  </a:moveTo>
                  <a:cubicBezTo>
                    <a:pt x="30" y="937"/>
                    <a:pt x="30" y="937"/>
                    <a:pt x="30" y="937"/>
                  </a:cubicBezTo>
                  <a:cubicBezTo>
                    <a:pt x="44" y="936"/>
                    <a:pt x="57" y="934"/>
                    <a:pt x="70" y="932"/>
                  </a:cubicBezTo>
                  <a:cubicBezTo>
                    <a:pt x="72" y="947"/>
                    <a:pt x="72" y="947"/>
                    <a:pt x="72" y="947"/>
                  </a:cubicBezTo>
                  <a:cubicBezTo>
                    <a:pt x="59" y="949"/>
                    <a:pt x="45" y="950"/>
                    <a:pt x="31" y="95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07" name="Freeform 106"/>
            <p:cNvSpPr>
              <a:spLocks noEditPoints="1"/>
            </p:cNvSpPr>
            <p:nvPr/>
          </p:nvSpPr>
          <p:spPr bwMode="auto">
            <a:xfrm>
              <a:off x="14287" y="-5778500"/>
              <a:ext cx="2093913" cy="2205038"/>
            </a:xfrm>
            <a:custGeom>
              <a:avLst/>
              <a:gdLst>
                <a:gd name="T0" fmla="*/ 0 w 558"/>
                <a:gd name="T1" fmla="*/ 15 h 587"/>
                <a:gd name="T2" fmla="*/ 42 w 558"/>
                <a:gd name="T3" fmla="*/ 2 h 587"/>
                <a:gd name="T4" fmla="*/ 100 w 558"/>
                <a:gd name="T5" fmla="*/ 24 h 587"/>
                <a:gd name="T6" fmla="*/ 62 w 558"/>
                <a:gd name="T7" fmla="*/ 4 h 587"/>
                <a:gd name="T8" fmla="*/ 100 w 558"/>
                <a:gd name="T9" fmla="*/ 24 h 587"/>
                <a:gd name="T10" fmla="*/ 120 w 558"/>
                <a:gd name="T11" fmla="*/ 28 h 587"/>
                <a:gd name="T12" fmla="*/ 163 w 558"/>
                <a:gd name="T13" fmla="*/ 24 h 587"/>
                <a:gd name="T14" fmla="*/ 215 w 558"/>
                <a:gd name="T15" fmla="*/ 59 h 587"/>
                <a:gd name="T16" fmla="*/ 178 w 558"/>
                <a:gd name="T17" fmla="*/ 44 h 587"/>
                <a:gd name="T18" fmla="*/ 188 w 558"/>
                <a:gd name="T19" fmla="*/ 33 h 587"/>
                <a:gd name="T20" fmla="*/ 215 w 558"/>
                <a:gd name="T21" fmla="*/ 59 h 587"/>
                <a:gd name="T22" fmla="*/ 233 w 558"/>
                <a:gd name="T23" fmla="*/ 67 h 587"/>
                <a:gd name="T24" fmla="*/ 276 w 558"/>
                <a:gd name="T25" fmla="*/ 73 h 587"/>
                <a:gd name="T26" fmla="*/ 319 w 558"/>
                <a:gd name="T27" fmla="*/ 118 h 587"/>
                <a:gd name="T28" fmla="*/ 294 w 558"/>
                <a:gd name="T29" fmla="*/ 83 h 587"/>
                <a:gd name="T30" fmla="*/ 319 w 558"/>
                <a:gd name="T31" fmla="*/ 118 h 587"/>
                <a:gd name="T32" fmla="*/ 335 w 558"/>
                <a:gd name="T33" fmla="*/ 130 h 587"/>
                <a:gd name="T34" fmla="*/ 376 w 558"/>
                <a:gd name="T35" fmla="*/ 145 h 587"/>
                <a:gd name="T36" fmla="*/ 408 w 558"/>
                <a:gd name="T37" fmla="*/ 199 h 587"/>
                <a:gd name="T38" fmla="*/ 391 w 558"/>
                <a:gd name="T39" fmla="*/ 159 h 587"/>
                <a:gd name="T40" fmla="*/ 408 w 558"/>
                <a:gd name="T41" fmla="*/ 199 h 587"/>
                <a:gd name="T42" fmla="*/ 421 w 558"/>
                <a:gd name="T43" fmla="*/ 214 h 587"/>
                <a:gd name="T44" fmla="*/ 457 w 558"/>
                <a:gd name="T45" fmla="*/ 238 h 587"/>
                <a:gd name="T46" fmla="*/ 477 w 558"/>
                <a:gd name="T47" fmla="*/ 297 h 587"/>
                <a:gd name="T48" fmla="*/ 469 w 558"/>
                <a:gd name="T49" fmla="*/ 255 h 587"/>
                <a:gd name="T50" fmla="*/ 477 w 558"/>
                <a:gd name="T51" fmla="*/ 297 h 587"/>
                <a:gd name="T52" fmla="*/ 486 w 558"/>
                <a:gd name="T53" fmla="*/ 315 h 587"/>
                <a:gd name="T54" fmla="*/ 516 w 558"/>
                <a:gd name="T55" fmla="*/ 346 h 587"/>
                <a:gd name="T56" fmla="*/ 523 w 558"/>
                <a:gd name="T57" fmla="*/ 408 h 587"/>
                <a:gd name="T58" fmla="*/ 524 w 558"/>
                <a:gd name="T59" fmla="*/ 365 h 587"/>
                <a:gd name="T60" fmla="*/ 523 w 558"/>
                <a:gd name="T61" fmla="*/ 408 h 587"/>
                <a:gd name="T62" fmla="*/ 528 w 558"/>
                <a:gd name="T63" fmla="*/ 427 h 587"/>
                <a:gd name="T64" fmla="*/ 550 w 558"/>
                <a:gd name="T65" fmla="*/ 464 h 587"/>
                <a:gd name="T66" fmla="*/ 543 w 558"/>
                <a:gd name="T67" fmla="*/ 526 h 587"/>
                <a:gd name="T68" fmla="*/ 553 w 558"/>
                <a:gd name="T69" fmla="*/ 484 h 587"/>
                <a:gd name="T70" fmla="*/ 543 w 558"/>
                <a:gd name="T71" fmla="*/ 526 h 587"/>
                <a:gd name="T72" fmla="*/ 543 w 558"/>
                <a:gd name="T73" fmla="*/ 586 h 587"/>
                <a:gd name="T74" fmla="*/ 544 w 558"/>
                <a:gd name="T75" fmla="*/ 546 h 587"/>
                <a:gd name="T76" fmla="*/ 558 w 558"/>
                <a:gd name="T77" fmla="*/ 55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8" h="587">
                  <a:moveTo>
                    <a:pt x="40" y="16"/>
                  </a:moveTo>
                  <a:cubicBezTo>
                    <a:pt x="27" y="15"/>
                    <a:pt x="14" y="15"/>
                    <a:pt x="0" y="15"/>
                  </a:cubicBezTo>
                  <a:cubicBezTo>
                    <a:pt x="0" y="0"/>
                    <a:pt x="0" y="0"/>
                    <a:pt x="0" y="0"/>
                  </a:cubicBezTo>
                  <a:cubicBezTo>
                    <a:pt x="14" y="0"/>
                    <a:pt x="28" y="1"/>
                    <a:pt x="42" y="2"/>
                  </a:cubicBezTo>
                  <a:lnTo>
                    <a:pt x="40" y="16"/>
                  </a:lnTo>
                  <a:close/>
                  <a:moveTo>
                    <a:pt x="100" y="24"/>
                  </a:moveTo>
                  <a:cubicBezTo>
                    <a:pt x="87" y="21"/>
                    <a:pt x="74" y="19"/>
                    <a:pt x="60" y="18"/>
                  </a:cubicBezTo>
                  <a:cubicBezTo>
                    <a:pt x="62" y="4"/>
                    <a:pt x="62" y="4"/>
                    <a:pt x="62" y="4"/>
                  </a:cubicBezTo>
                  <a:cubicBezTo>
                    <a:pt x="76" y="5"/>
                    <a:pt x="89" y="7"/>
                    <a:pt x="103" y="10"/>
                  </a:cubicBezTo>
                  <a:lnTo>
                    <a:pt x="100" y="24"/>
                  </a:lnTo>
                  <a:close/>
                  <a:moveTo>
                    <a:pt x="158" y="38"/>
                  </a:moveTo>
                  <a:cubicBezTo>
                    <a:pt x="146" y="34"/>
                    <a:pt x="133" y="31"/>
                    <a:pt x="120" y="28"/>
                  </a:cubicBezTo>
                  <a:cubicBezTo>
                    <a:pt x="123" y="14"/>
                    <a:pt x="123" y="14"/>
                    <a:pt x="123" y="14"/>
                  </a:cubicBezTo>
                  <a:cubicBezTo>
                    <a:pt x="136" y="17"/>
                    <a:pt x="150" y="20"/>
                    <a:pt x="163" y="24"/>
                  </a:cubicBezTo>
                  <a:lnTo>
                    <a:pt x="158" y="38"/>
                  </a:lnTo>
                  <a:close/>
                  <a:moveTo>
                    <a:pt x="215" y="59"/>
                  </a:moveTo>
                  <a:cubicBezTo>
                    <a:pt x="205" y="54"/>
                    <a:pt x="194" y="50"/>
                    <a:pt x="183" y="46"/>
                  </a:cubicBezTo>
                  <a:cubicBezTo>
                    <a:pt x="178" y="44"/>
                    <a:pt x="178" y="44"/>
                    <a:pt x="178" y="44"/>
                  </a:cubicBezTo>
                  <a:cubicBezTo>
                    <a:pt x="182" y="31"/>
                    <a:pt x="182" y="31"/>
                    <a:pt x="182" y="31"/>
                  </a:cubicBezTo>
                  <a:cubicBezTo>
                    <a:pt x="188" y="33"/>
                    <a:pt x="188" y="33"/>
                    <a:pt x="188" y="33"/>
                  </a:cubicBezTo>
                  <a:cubicBezTo>
                    <a:pt x="199" y="37"/>
                    <a:pt x="210" y="41"/>
                    <a:pt x="221" y="45"/>
                  </a:cubicBezTo>
                  <a:lnTo>
                    <a:pt x="215" y="59"/>
                  </a:lnTo>
                  <a:close/>
                  <a:moveTo>
                    <a:pt x="269" y="85"/>
                  </a:moveTo>
                  <a:cubicBezTo>
                    <a:pt x="257" y="79"/>
                    <a:pt x="245" y="73"/>
                    <a:pt x="233" y="67"/>
                  </a:cubicBezTo>
                  <a:cubicBezTo>
                    <a:pt x="239" y="54"/>
                    <a:pt x="239" y="54"/>
                    <a:pt x="239" y="54"/>
                  </a:cubicBezTo>
                  <a:cubicBezTo>
                    <a:pt x="252" y="60"/>
                    <a:pt x="264" y="66"/>
                    <a:pt x="276" y="73"/>
                  </a:cubicBezTo>
                  <a:lnTo>
                    <a:pt x="269" y="85"/>
                  </a:lnTo>
                  <a:close/>
                  <a:moveTo>
                    <a:pt x="319" y="118"/>
                  </a:moveTo>
                  <a:cubicBezTo>
                    <a:pt x="309" y="110"/>
                    <a:pt x="297" y="103"/>
                    <a:pt x="286" y="96"/>
                  </a:cubicBezTo>
                  <a:cubicBezTo>
                    <a:pt x="294" y="83"/>
                    <a:pt x="294" y="83"/>
                    <a:pt x="294" y="83"/>
                  </a:cubicBezTo>
                  <a:cubicBezTo>
                    <a:pt x="305" y="91"/>
                    <a:pt x="317" y="98"/>
                    <a:pt x="328" y="106"/>
                  </a:cubicBezTo>
                  <a:lnTo>
                    <a:pt x="319" y="118"/>
                  </a:lnTo>
                  <a:close/>
                  <a:moveTo>
                    <a:pt x="366" y="156"/>
                  </a:moveTo>
                  <a:cubicBezTo>
                    <a:pt x="356" y="147"/>
                    <a:pt x="346" y="138"/>
                    <a:pt x="335" y="130"/>
                  </a:cubicBezTo>
                  <a:cubicBezTo>
                    <a:pt x="344" y="119"/>
                    <a:pt x="344" y="119"/>
                    <a:pt x="344" y="119"/>
                  </a:cubicBezTo>
                  <a:cubicBezTo>
                    <a:pt x="355" y="127"/>
                    <a:pt x="366" y="136"/>
                    <a:pt x="376" y="145"/>
                  </a:cubicBezTo>
                  <a:lnTo>
                    <a:pt x="366" y="156"/>
                  </a:lnTo>
                  <a:close/>
                  <a:moveTo>
                    <a:pt x="408" y="199"/>
                  </a:moveTo>
                  <a:cubicBezTo>
                    <a:pt x="399" y="189"/>
                    <a:pt x="390" y="179"/>
                    <a:pt x="381" y="170"/>
                  </a:cubicBezTo>
                  <a:cubicBezTo>
                    <a:pt x="391" y="159"/>
                    <a:pt x="391" y="159"/>
                    <a:pt x="391" y="159"/>
                  </a:cubicBezTo>
                  <a:cubicBezTo>
                    <a:pt x="400" y="169"/>
                    <a:pt x="410" y="179"/>
                    <a:pt x="419" y="189"/>
                  </a:cubicBezTo>
                  <a:lnTo>
                    <a:pt x="408" y="199"/>
                  </a:lnTo>
                  <a:close/>
                  <a:moveTo>
                    <a:pt x="445" y="246"/>
                  </a:moveTo>
                  <a:cubicBezTo>
                    <a:pt x="438" y="235"/>
                    <a:pt x="430" y="224"/>
                    <a:pt x="421" y="214"/>
                  </a:cubicBezTo>
                  <a:cubicBezTo>
                    <a:pt x="432" y="205"/>
                    <a:pt x="432" y="205"/>
                    <a:pt x="432" y="205"/>
                  </a:cubicBezTo>
                  <a:cubicBezTo>
                    <a:pt x="441" y="215"/>
                    <a:pt x="449" y="227"/>
                    <a:pt x="457" y="238"/>
                  </a:cubicBezTo>
                  <a:lnTo>
                    <a:pt x="445" y="246"/>
                  </a:lnTo>
                  <a:close/>
                  <a:moveTo>
                    <a:pt x="477" y="297"/>
                  </a:moveTo>
                  <a:cubicBezTo>
                    <a:pt x="471" y="285"/>
                    <a:pt x="464" y="274"/>
                    <a:pt x="457" y="263"/>
                  </a:cubicBezTo>
                  <a:cubicBezTo>
                    <a:pt x="469" y="255"/>
                    <a:pt x="469" y="255"/>
                    <a:pt x="469" y="255"/>
                  </a:cubicBezTo>
                  <a:cubicBezTo>
                    <a:pt x="476" y="266"/>
                    <a:pt x="483" y="278"/>
                    <a:pt x="490" y="290"/>
                  </a:cubicBezTo>
                  <a:lnTo>
                    <a:pt x="477" y="297"/>
                  </a:lnTo>
                  <a:close/>
                  <a:moveTo>
                    <a:pt x="503" y="351"/>
                  </a:moveTo>
                  <a:cubicBezTo>
                    <a:pt x="498" y="339"/>
                    <a:pt x="492" y="327"/>
                    <a:pt x="486" y="315"/>
                  </a:cubicBezTo>
                  <a:cubicBezTo>
                    <a:pt x="499" y="308"/>
                    <a:pt x="499" y="308"/>
                    <a:pt x="499" y="308"/>
                  </a:cubicBezTo>
                  <a:cubicBezTo>
                    <a:pt x="505" y="320"/>
                    <a:pt x="511" y="333"/>
                    <a:pt x="516" y="346"/>
                  </a:cubicBezTo>
                  <a:lnTo>
                    <a:pt x="503" y="351"/>
                  </a:lnTo>
                  <a:close/>
                  <a:moveTo>
                    <a:pt x="523" y="408"/>
                  </a:moveTo>
                  <a:cubicBezTo>
                    <a:pt x="519" y="395"/>
                    <a:pt x="515" y="382"/>
                    <a:pt x="510" y="370"/>
                  </a:cubicBezTo>
                  <a:cubicBezTo>
                    <a:pt x="524" y="365"/>
                    <a:pt x="524" y="365"/>
                    <a:pt x="524" y="365"/>
                  </a:cubicBezTo>
                  <a:cubicBezTo>
                    <a:pt x="529" y="378"/>
                    <a:pt x="533" y="391"/>
                    <a:pt x="537" y="404"/>
                  </a:cubicBezTo>
                  <a:lnTo>
                    <a:pt x="523" y="408"/>
                  </a:lnTo>
                  <a:close/>
                  <a:moveTo>
                    <a:pt x="536" y="466"/>
                  </a:moveTo>
                  <a:cubicBezTo>
                    <a:pt x="534" y="453"/>
                    <a:pt x="531" y="440"/>
                    <a:pt x="528" y="427"/>
                  </a:cubicBezTo>
                  <a:cubicBezTo>
                    <a:pt x="542" y="424"/>
                    <a:pt x="542" y="424"/>
                    <a:pt x="542" y="424"/>
                  </a:cubicBezTo>
                  <a:cubicBezTo>
                    <a:pt x="545" y="437"/>
                    <a:pt x="548" y="451"/>
                    <a:pt x="550" y="464"/>
                  </a:cubicBezTo>
                  <a:lnTo>
                    <a:pt x="536" y="466"/>
                  </a:lnTo>
                  <a:close/>
                  <a:moveTo>
                    <a:pt x="543" y="526"/>
                  </a:moveTo>
                  <a:cubicBezTo>
                    <a:pt x="542" y="513"/>
                    <a:pt x="541" y="499"/>
                    <a:pt x="539" y="486"/>
                  </a:cubicBezTo>
                  <a:cubicBezTo>
                    <a:pt x="553" y="484"/>
                    <a:pt x="553" y="484"/>
                    <a:pt x="553" y="484"/>
                  </a:cubicBezTo>
                  <a:cubicBezTo>
                    <a:pt x="555" y="498"/>
                    <a:pt x="557" y="512"/>
                    <a:pt x="557" y="525"/>
                  </a:cubicBezTo>
                  <a:lnTo>
                    <a:pt x="543" y="526"/>
                  </a:lnTo>
                  <a:close/>
                  <a:moveTo>
                    <a:pt x="558" y="587"/>
                  </a:moveTo>
                  <a:cubicBezTo>
                    <a:pt x="543" y="586"/>
                    <a:pt x="543" y="586"/>
                    <a:pt x="543" y="586"/>
                  </a:cubicBezTo>
                  <a:cubicBezTo>
                    <a:pt x="544" y="577"/>
                    <a:pt x="544" y="567"/>
                    <a:pt x="544" y="558"/>
                  </a:cubicBezTo>
                  <a:cubicBezTo>
                    <a:pt x="544" y="554"/>
                    <a:pt x="544" y="550"/>
                    <a:pt x="544" y="546"/>
                  </a:cubicBezTo>
                  <a:cubicBezTo>
                    <a:pt x="558" y="546"/>
                    <a:pt x="558" y="546"/>
                    <a:pt x="558" y="546"/>
                  </a:cubicBezTo>
                  <a:cubicBezTo>
                    <a:pt x="558" y="550"/>
                    <a:pt x="558" y="554"/>
                    <a:pt x="558" y="558"/>
                  </a:cubicBezTo>
                  <a:cubicBezTo>
                    <a:pt x="558" y="568"/>
                    <a:pt x="558" y="577"/>
                    <a:pt x="558" y="58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08" name="Freeform 107"/>
            <p:cNvSpPr>
              <a:spLocks noEditPoints="1"/>
            </p:cNvSpPr>
            <p:nvPr/>
          </p:nvSpPr>
          <p:spPr bwMode="auto">
            <a:xfrm>
              <a:off x="-2387601" y="-6086475"/>
              <a:ext cx="2401888" cy="2405063"/>
            </a:xfrm>
            <a:custGeom>
              <a:avLst/>
              <a:gdLst>
                <a:gd name="T0" fmla="*/ 614 w 640"/>
                <a:gd name="T1" fmla="*/ 1 h 640"/>
                <a:gd name="T2" fmla="*/ 640 w 640"/>
                <a:gd name="T3" fmla="*/ 14 h 640"/>
                <a:gd name="T4" fmla="*/ 555 w 640"/>
                <a:gd name="T5" fmla="*/ 20 h 640"/>
                <a:gd name="T6" fmla="*/ 594 w 640"/>
                <a:gd name="T7" fmla="*/ 2 h 640"/>
                <a:gd name="T8" fmla="*/ 555 w 640"/>
                <a:gd name="T9" fmla="*/ 20 h 640"/>
                <a:gd name="T10" fmla="*/ 493 w 640"/>
                <a:gd name="T11" fmla="*/ 17 h 640"/>
                <a:gd name="T12" fmla="*/ 536 w 640"/>
                <a:gd name="T13" fmla="*/ 23 h 640"/>
                <a:gd name="T14" fmla="*/ 439 w 640"/>
                <a:gd name="T15" fmla="*/ 48 h 640"/>
                <a:gd name="T16" fmla="*/ 473 w 640"/>
                <a:gd name="T17" fmla="*/ 22 h 640"/>
                <a:gd name="T18" fmla="*/ 439 w 640"/>
                <a:gd name="T19" fmla="*/ 48 h 640"/>
                <a:gd name="T20" fmla="*/ 377 w 640"/>
                <a:gd name="T21" fmla="*/ 56 h 640"/>
                <a:gd name="T22" fmla="*/ 420 w 640"/>
                <a:gd name="T23" fmla="*/ 54 h 640"/>
                <a:gd name="T24" fmla="*/ 330 w 640"/>
                <a:gd name="T25" fmla="*/ 97 h 640"/>
                <a:gd name="T26" fmla="*/ 359 w 640"/>
                <a:gd name="T27" fmla="*/ 65 h 640"/>
                <a:gd name="T28" fmla="*/ 330 w 640"/>
                <a:gd name="T29" fmla="*/ 97 h 640"/>
                <a:gd name="T30" fmla="*/ 271 w 640"/>
                <a:gd name="T31" fmla="*/ 117 h 640"/>
                <a:gd name="T32" fmla="*/ 313 w 640"/>
                <a:gd name="T33" fmla="*/ 107 h 640"/>
                <a:gd name="T34" fmla="*/ 233 w 640"/>
                <a:gd name="T35" fmla="*/ 166 h 640"/>
                <a:gd name="T36" fmla="*/ 255 w 640"/>
                <a:gd name="T37" fmla="*/ 129 h 640"/>
                <a:gd name="T38" fmla="*/ 233 w 640"/>
                <a:gd name="T39" fmla="*/ 166 h 640"/>
                <a:gd name="T40" fmla="*/ 179 w 640"/>
                <a:gd name="T41" fmla="*/ 197 h 640"/>
                <a:gd name="T42" fmla="*/ 218 w 640"/>
                <a:gd name="T43" fmla="*/ 179 h 640"/>
                <a:gd name="T44" fmla="*/ 150 w 640"/>
                <a:gd name="T45" fmla="*/ 252 h 640"/>
                <a:gd name="T46" fmla="*/ 165 w 640"/>
                <a:gd name="T47" fmla="*/ 212 h 640"/>
                <a:gd name="T48" fmla="*/ 150 w 640"/>
                <a:gd name="T49" fmla="*/ 252 h 640"/>
                <a:gd name="T50" fmla="*/ 103 w 640"/>
                <a:gd name="T51" fmla="*/ 293 h 640"/>
                <a:gd name="T52" fmla="*/ 138 w 640"/>
                <a:gd name="T53" fmla="*/ 268 h 640"/>
                <a:gd name="T54" fmla="*/ 85 w 640"/>
                <a:gd name="T55" fmla="*/ 352 h 640"/>
                <a:gd name="T56" fmla="*/ 92 w 640"/>
                <a:gd name="T57" fmla="*/ 310 h 640"/>
                <a:gd name="T58" fmla="*/ 85 w 640"/>
                <a:gd name="T59" fmla="*/ 352 h 640"/>
                <a:gd name="T60" fmla="*/ 46 w 640"/>
                <a:gd name="T61" fmla="*/ 401 h 640"/>
                <a:gd name="T62" fmla="*/ 76 w 640"/>
                <a:gd name="T63" fmla="*/ 370 h 640"/>
                <a:gd name="T64" fmla="*/ 40 w 640"/>
                <a:gd name="T65" fmla="*/ 463 h 640"/>
                <a:gd name="T66" fmla="*/ 39 w 640"/>
                <a:gd name="T67" fmla="*/ 420 h 640"/>
                <a:gd name="T68" fmla="*/ 40 w 640"/>
                <a:gd name="T69" fmla="*/ 463 h 640"/>
                <a:gd name="T70" fmla="*/ 12 w 640"/>
                <a:gd name="T71" fmla="*/ 519 h 640"/>
                <a:gd name="T72" fmla="*/ 35 w 640"/>
                <a:gd name="T73" fmla="*/ 482 h 640"/>
                <a:gd name="T74" fmla="*/ 17 w 640"/>
                <a:gd name="T75" fmla="*/ 580 h 640"/>
                <a:gd name="T76" fmla="*/ 8 w 640"/>
                <a:gd name="T77" fmla="*/ 538 h 640"/>
                <a:gd name="T78" fmla="*/ 17 w 640"/>
                <a:gd name="T79" fmla="*/ 580 h 640"/>
                <a:gd name="T80" fmla="*/ 0 w 640"/>
                <a:gd name="T81" fmla="*/ 640 h 640"/>
                <a:gd name="T82" fmla="*/ 16 w 640"/>
                <a:gd name="T83" fmla="*/ 60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 h="640">
                  <a:moveTo>
                    <a:pt x="615" y="15"/>
                  </a:moveTo>
                  <a:cubicBezTo>
                    <a:pt x="614" y="1"/>
                    <a:pt x="614" y="1"/>
                    <a:pt x="614" y="1"/>
                  </a:cubicBezTo>
                  <a:cubicBezTo>
                    <a:pt x="623" y="0"/>
                    <a:pt x="632" y="0"/>
                    <a:pt x="640" y="0"/>
                  </a:cubicBezTo>
                  <a:cubicBezTo>
                    <a:pt x="640" y="14"/>
                    <a:pt x="640" y="14"/>
                    <a:pt x="640" y="14"/>
                  </a:cubicBezTo>
                  <a:cubicBezTo>
                    <a:pt x="632" y="14"/>
                    <a:pt x="623" y="15"/>
                    <a:pt x="615" y="15"/>
                  </a:cubicBezTo>
                  <a:moveTo>
                    <a:pt x="555" y="20"/>
                  </a:moveTo>
                  <a:cubicBezTo>
                    <a:pt x="553" y="6"/>
                    <a:pt x="553" y="6"/>
                    <a:pt x="553" y="6"/>
                  </a:cubicBezTo>
                  <a:cubicBezTo>
                    <a:pt x="567" y="4"/>
                    <a:pt x="580" y="3"/>
                    <a:pt x="594" y="2"/>
                  </a:cubicBezTo>
                  <a:cubicBezTo>
                    <a:pt x="595" y="16"/>
                    <a:pt x="595" y="16"/>
                    <a:pt x="595" y="16"/>
                  </a:cubicBezTo>
                  <a:cubicBezTo>
                    <a:pt x="582" y="17"/>
                    <a:pt x="568" y="18"/>
                    <a:pt x="555" y="20"/>
                  </a:cubicBezTo>
                  <a:moveTo>
                    <a:pt x="496" y="31"/>
                  </a:moveTo>
                  <a:cubicBezTo>
                    <a:pt x="493" y="17"/>
                    <a:pt x="493" y="17"/>
                    <a:pt x="493" y="17"/>
                  </a:cubicBezTo>
                  <a:cubicBezTo>
                    <a:pt x="506" y="14"/>
                    <a:pt x="520" y="11"/>
                    <a:pt x="533" y="9"/>
                  </a:cubicBezTo>
                  <a:cubicBezTo>
                    <a:pt x="536" y="23"/>
                    <a:pt x="536" y="23"/>
                    <a:pt x="536" y="23"/>
                  </a:cubicBezTo>
                  <a:cubicBezTo>
                    <a:pt x="523" y="25"/>
                    <a:pt x="509" y="28"/>
                    <a:pt x="496" y="31"/>
                  </a:cubicBezTo>
                  <a:moveTo>
                    <a:pt x="439" y="48"/>
                  </a:moveTo>
                  <a:cubicBezTo>
                    <a:pt x="434" y="34"/>
                    <a:pt x="434" y="34"/>
                    <a:pt x="434" y="34"/>
                  </a:cubicBezTo>
                  <a:cubicBezTo>
                    <a:pt x="447" y="30"/>
                    <a:pt x="460" y="26"/>
                    <a:pt x="473" y="22"/>
                  </a:cubicBezTo>
                  <a:cubicBezTo>
                    <a:pt x="477" y="36"/>
                    <a:pt x="477" y="36"/>
                    <a:pt x="477" y="36"/>
                  </a:cubicBezTo>
                  <a:cubicBezTo>
                    <a:pt x="464" y="39"/>
                    <a:pt x="451" y="43"/>
                    <a:pt x="439" y="48"/>
                  </a:cubicBezTo>
                  <a:moveTo>
                    <a:pt x="383" y="70"/>
                  </a:moveTo>
                  <a:cubicBezTo>
                    <a:pt x="377" y="56"/>
                    <a:pt x="377" y="56"/>
                    <a:pt x="377" y="56"/>
                  </a:cubicBezTo>
                  <a:cubicBezTo>
                    <a:pt x="390" y="51"/>
                    <a:pt x="402" y="46"/>
                    <a:pt x="415" y="41"/>
                  </a:cubicBezTo>
                  <a:cubicBezTo>
                    <a:pt x="420" y="54"/>
                    <a:pt x="420" y="54"/>
                    <a:pt x="420" y="54"/>
                  </a:cubicBezTo>
                  <a:cubicBezTo>
                    <a:pt x="408" y="59"/>
                    <a:pt x="395" y="64"/>
                    <a:pt x="383" y="70"/>
                  </a:cubicBezTo>
                  <a:moveTo>
                    <a:pt x="330" y="97"/>
                  </a:moveTo>
                  <a:cubicBezTo>
                    <a:pt x="323" y="84"/>
                    <a:pt x="323" y="84"/>
                    <a:pt x="323" y="84"/>
                  </a:cubicBezTo>
                  <a:cubicBezTo>
                    <a:pt x="335" y="77"/>
                    <a:pt x="347" y="71"/>
                    <a:pt x="359" y="65"/>
                  </a:cubicBezTo>
                  <a:cubicBezTo>
                    <a:pt x="365" y="78"/>
                    <a:pt x="365" y="78"/>
                    <a:pt x="365" y="78"/>
                  </a:cubicBezTo>
                  <a:cubicBezTo>
                    <a:pt x="354" y="84"/>
                    <a:pt x="342" y="90"/>
                    <a:pt x="330" y="97"/>
                  </a:cubicBezTo>
                  <a:moveTo>
                    <a:pt x="280" y="129"/>
                  </a:moveTo>
                  <a:cubicBezTo>
                    <a:pt x="271" y="117"/>
                    <a:pt x="271" y="117"/>
                    <a:pt x="271" y="117"/>
                  </a:cubicBezTo>
                  <a:cubicBezTo>
                    <a:pt x="283" y="109"/>
                    <a:pt x="294" y="102"/>
                    <a:pt x="306" y="95"/>
                  </a:cubicBezTo>
                  <a:cubicBezTo>
                    <a:pt x="313" y="107"/>
                    <a:pt x="313" y="107"/>
                    <a:pt x="313" y="107"/>
                  </a:cubicBezTo>
                  <a:cubicBezTo>
                    <a:pt x="302" y="114"/>
                    <a:pt x="291" y="121"/>
                    <a:pt x="280" y="129"/>
                  </a:cubicBezTo>
                  <a:moveTo>
                    <a:pt x="233" y="166"/>
                  </a:moveTo>
                  <a:cubicBezTo>
                    <a:pt x="223" y="155"/>
                    <a:pt x="223" y="155"/>
                    <a:pt x="223" y="155"/>
                  </a:cubicBezTo>
                  <a:cubicBezTo>
                    <a:pt x="234" y="146"/>
                    <a:pt x="244" y="137"/>
                    <a:pt x="255" y="129"/>
                  </a:cubicBezTo>
                  <a:cubicBezTo>
                    <a:pt x="264" y="140"/>
                    <a:pt x="264" y="140"/>
                    <a:pt x="264" y="140"/>
                  </a:cubicBezTo>
                  <a:cubicBezTo>
                    <a:pt x="253" y="148"/>
                    <a:pt x="243" y="157"/>
                    <a:pt x="233" y="166"/>
                  </a:cubicBezTo>
                  <a:moveTo>
                    <a:pt x="189" y="207"/>
                  </a:moveTo>
                  <a:cubicBezTo>
                    <a:pt x="179" y="197"/>
                    <a:pt x="179" y="197"/>
                    <a:pt x="179" y="197"/>
                  </a:cubicBezTo>
                  <a:cubicBezTo>
                    <a:pt x="188" y="187"/>
                    <a:pt x="198" y="177"/>
                    <a:pt x="208" y="168"/>
                  </a:cubicBezTo>
                  <a:cubicBezTo>
                    <a:pt x="218" y="179"/>
                    <a:pt x="218" y="179"/>
                    <a:pt x="218" y="179"/>
                  </a:cubicBezTo>
                  <a:cubicBezTo>
                    <a:pt x="208" y="188"/>
                    <a:pt x="198" y="197"/>
                    <a:pt x="189" y="207"/>
                  </a:cubicBezTo>
                  <a:moveTo>
                    <a:pt x="150" y="252"/>
                  </a:moveTo>
                  <a:cubicBezTo>
                    <a:pt x="138" y="243"/>
                    <a:pt x="138" y="243"/>
                    <a:pt x="138" y="243"/>
                  </a:cubicBezTo>
                  <a:cubicBezTo>
                    <a:pt x="147" y="232"/>
                    <a:pt x="156" y="222"/>
                    <a:pt x="165" y="212"/>
                  </a:cubicBezTo>
                  <a:cubicBezTo>
                    <a:pt x="176" y="221"/>
                    <a:pt x="176" y="221"/>
                    <a:pt x="176" y="221"/>
                  </a:cubicBezTo>
                  <a:cubicBezTo>
                    <a:pt x="167" y="231"/>
                    <a:pt x="158" y="241"/>
                    <a:pt x="150" y="252"/>
                  </a:cubicBezTo>
                  <a:moveTo>
                    <a:pt x="115" y="300"/>
                  </a:moveTo>
                  <a:cubicBezTo>
                    <a:pt x="103" y="293"/>
                    <a:pt x="103" y="293"/>
                    <a:pt x="103" y="293"/>
                  </a:cubicBezTo>
                  <a:cubicBezTo>
                    <a:pt x="110" y="281"/>
                    <a:pt x="118" y="270"/>
                    <a:pt x="126" y="259"/>
                  </a:cubicBezTo>
                  <a:cubicBezTo>
                    <a:pt x="138" y="268"/>
                    <a:pt x="138" y="268"/>
                    <a:pt x="138" y="268"/>
                  </a:cubicBezTo>
                  <a:cubicBezTo>
                    <a:pt x="130" y="278"/>
                    <a:pt x="122" y="289"/>
                    <a:pt x="115" y="300"/>
                  </a:cubicBezTo>
                  <a:moveTo>
                    <a:pt x="85" y="352"/>
                  </a:moveTo>
                  <a:cubicBezTo>
                    <a:pt x="72" y="346"/>
                    <a:pt x="72" y="346"/>
                    <a:pt x="72" y="346"/>
                  </a:cubicBezTo>
                  <a:cubicBezTo>
                    <a:pt x="78" y="333"/>
                    <a:pt x="85" y="321"/>
                    <a:pt x="92" y="310"/>
                  </a:cubicBezTo>
                  <a:cubicBezTo>
                    <a:pt x="104" y="317"/>
                    <a:pt x="104" y="317"/>
                    <a:pt x="104" y="317"/>
                  </a:cubicBezTo>
                  <a:cubicBezTo>
                    <a:pt x="97" y="329"/>
                    <a:pt x="91" y="340"/>
                    <a:pt x="85" y="352"/>
                  </a:cubicBezTo>
                  <a:moveTo>
                    <a:pt x="60" y="407"/>
                  </a:moveTo>
                  <a:cubicBezTo>
                    <a:pt x="46" y="401"/>
                    <a:pt x="46" y="401"/>
                    <a:pt x="46" y="401"/>
                  </a:cubicBezTo>
                  <a:cubicBezTo>
                    <a:pt x="51" y="389"/>
                    <a:pt x="57" y="376"/>
                    <a:pt x="63" y="364"/>
                  </a:cubicBezTo>
                  <a:cubicBezTo>
                    <a:pt x="76" y="370"/>
                    <a:pt x="76" y="370"/>
                    <a:pt x="76" y="370"/>
                  </a:cubicBezTo>
                  <a:cubicBezTo>
                    <a:pt x="70" y="382"/>
                    <a:pt x="65" y="394"/>
                    <a:pt x="60" y="407"/>
                  </a:cubicBezTo>
                  <a:moveTo>
                    <a:pt x="40" y="463"/>
                  </a:moveTo>
                  <a:cubicBezTo>
                    <a:pt x="26" y="459"/>
                    <a:pt x="26" y="459"/>
                    <a:pt x="26" y="459"/>
                  </a:cubicBezTo>
                  <a:cubicBezTo>
                    <a:pt x="30" y="446"/>
                    <a:pt x="34" y="433"/>
                    <a:pt x="39" y="420"/>
                  </a:cubicBezTo>
                  <a:cubicBezTo>
                    <a:pt x="53" y="425"/>
                    <a:pt x="53" y="425"/>
                    <a:pt x="53" y="425"/>
                  </a:cubicBezTo>
                  <a:cubicBezTo>
                    <a:pt x="48" y="438"/>
                    <a:pt x="44" y="450"/>
                    <a:pt x="40" y="463"/>
                  </a:cubicBezTo>
                  <a:moveTo>
                    <a:pt x="26" y="521"/>
                  </a:moveTo>
                  <a:cubicBezTo>
                    <a:pt x="12" y="519"/>
                    <a:pt x="12" y="519"/>
                    <a:pt x="12" y="519"/>
                  </a:cubicBezTo>
                  <a:cubicBezTo>
                    <a:pt x="14" y="505"/>
                    <a:pt x="17" y="492"/>
                    <a:pt x="21" y="479"/>
                  </a:cubicBezTo>
                  <a:cubicBezTo>
                    <a:pt x="35" y="482"/>
                    <a:pt x="35" y="482"/>
                    <a:pt x="35" y="482"/>
                  </a:cubicBezTo>
                  <a:cubicBezTo>
                    <a:pt x="31" y="495"/>
                    <a:pt x="28" y="508"/>
                    <a:pt x="26" y="521"/>
                  </a:cubicBezTo>
                  <a:moveTo>
                    <a:pt x="17" y="580"/>
                  </a:moveTo>
                  <a:cubicBezTo>
                    <a:pt x="3" y="579"/>
                    <a:pt x="3" y="579"/>
                    <a:pt x="3" y="579"/>
                  </a:cubicBezTo>
                  <a:cubicBezTo>
                    <a:pt x="4" y="566"/>
                    <a:pt x="6" y="552"/>
                    <a:pt x="8" y="538"/>
                  </a:cubicBezTo>
                  <a:cubicBezTo>
                    <a:pt x="22" y="541"/>
                    <a:pt x="22" y="541"/>
                    <a:pt x="22" y="541"/>
                  </a:cubicBezTo>
                  <a:cubicBezTo>
                    <a:pt x="20" y="554"/>
                    <a:pt x="19" y="567"/>
                    <a:pt x="17" y="580"/>
                  </a:cubicBezTo>
                  <a:moveTo>
                    <a:pt x="15" y="640"/>
                  </a:moveTo>
                  <a:cubicBezTo>
                    <a:pt x="0" y="640"/>
                    <a:pt x="0" y="640"/>
                    <a:pt x="0" y="640"/>
                  </a:cubicBezTo>
                  <a:cubicBezTo>
                    <a:pt x="0" y="627"/>
                    <a:pt x="1" y="613"/>
                    <a:pt x="2" y="599"/>
                  </a:cubicBezTo>
                  <a:cubicBezTo>
                    <a:pt x="16" y="600"/>
                    <a:pt x="16" y="600"/>
                    <a:pt x="16" y="600"/>
                  </a:cubicBezTo>
                  <a:cubicBezTo>
                    <a:pt x="15" y="613"/>
                    <a:pt x="15" y="627"/>
                    <a:pt x="15" y="64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09" name="Freeform 108"/>
            <p:cNvSpPr>
              <a:spLocks noEditPoints="1"/>
            </p:cNvSpPr>
            <p:nvPr/>
          </p:nvSpPr>
          <p:spPr bwMode="auto">
            <a:xfrm>
              <a:off x="-2382838" y="-3543300"/>
              <a:ext cx="1662113" cy="2146300"/>
            </a:xfrm>
            <a:custGeom>
              <a:avLst/>
              <a:gdLst>
                <a:gd name="T0" fmla="*/ 0 w 443"/>
                <a:gd name="T1" fmla="*/ 0 h 571"/>
                <a:gd name="T2" fmla="*/ 17 w 443"/>
                <a:gd name="T3" fmla="*/ 28 h 571"/>
                <a:gd name="T4" fmla="*/ 12 w 443"/>
                <a:gd name="T5" fmla="*/ 90 h 571"/>
                <a:gd name="T6" fmla="*/ 19 w 443"/>
                <a:gd name="T7" fmla="*/ 48 h 571"/>
                <a:gd name="T8" fmla="*/ 12 w 443"/>
                <a:gd name="T9" fmla="*/ 90 h 571"/>
                <a:gd name="T10" fmla="*/ 16 w 443"/>
                <a:gd name="T11" fmla="*/ 110 h 571"/>
                <a:gd name="T12" fmla="*/ 40 w 443"/>
                <a:gd name="T13" fmla="*/ 145 h 571"/>
                <a:gd name="T14" fmla="*/ 47 w 443"/>
                <a:gd name="T15" fmla="*/ 207 h 571"/>
                <a:gd name="T16" fmla="*/ 47 w 443"/>
                <a:gd name="T17" fmla="*/ 164 h 571"/>
                <a:gd name="T18" fmla="*/ 47 w 443"/>
                <a:gd name="T19" fmla="*/ 207 h 571"/>
                <a:gd name="T20" fmla="*/ 55 w 443"/>
                <a:gd name="T21" fmla="*/ 226 h 571"/>
                <a:gd name="T22" fmla="*/ 86 w 443"/>
                <a:gd name="T23" fmla="*/ 256 h 571"/>
                <a:gd name="T24" fmla="*/ 104 w 443"/>
                <a:gd name="T25" fmla="*/ 315 h 571"/>
                <a:gd name="T26" fmla="*/ 96 w 443"/>
                <a:gd name="T27" fmla="*/ 273 h 571"/>
                <a:gd name="T28" fmla="*/ 104 w 443"/>
                <a:gd name="T29" fmla="*/ 315 h 571"/>
                <a:gd name="T30" fmla="*/ 116 w 443"/>
                <a:gd name="T31" fmla="*/ 332 h 571"/>
                <a:gd name="T32" fmla="*/ 152 w 443"/>
                <a:gd name="T33" fmla="*/ 355 h 571"/>
                <a:gd name="T34" fmla="*/ 181 w 443"/>
                <a:gd name="T35" fmla="*/ 410 h 571"/>
                <a:gd name="T36" fmla="*/ 164 w 443"/>
                <a:gd name="T37" fmla="*/ 371 h 571"/>
                <a:gd name="T38" fmla="*/ 181 w 443"/>
                <a:gd name="T39" fmla="*/ 410 h 571"/>
                <a:gd name="T40" fmla="*/ 195 w 443"/>
                <a:gd name="T41" fmla="*/ 424 h 571"/>
                <a:gd name="T42" fmla="*/ 235 w 443"/>
                <a:gd name="T43" fmla="*/ 441 h 571"/>
                <a:gd name="T44" fmla="*/ 274 w 443"/>
                <a:gd name="T45" fmla="*/ 489 h 571"/>
                <a:gd name="T46" fmla="*/ 250 w 443"/>
                <a:gd name="T47" fmla="*/ 453 h 571"/>
                <a:gd name="T48" fmla="*/ 274 w 443"/>
                <a:gd name="T49" fmla="*/ 489 h 571"/>
                <a:gd name="T50" fmla="*/ 291 w 443"/>
                <a:gd name="T51" fmla="*/ 500 h 571"/>
                <a:gd name="T52" fmla="*/ 333 w 443"/>
                <a:gd name="T53" fmla="*/ 509 h 571"/>
                <a:gd name="T54" fmla="*/ 381 w 443"/>
                <a:gd name="T55" fmla="*/ 549 h 571"/>
                <a:gd name="T56" fmla="*/ 351 w 443"/>
                <a:gd name="T57" fmla="*/ 519 h 571"/>
                <a:gd name="T58" fmla="*/ 381 w 443"/>
                <a:gd name="T59" fmla="*/ 549 h 571"/>
                <a:gd name="T60" fmla="*/ 400 w 443"/>
                <a:gd name="T61" fmla="*/ 557 h 571"/>
                <a:gd name="T62" fmla="*/ 443 w 443"/>
                <a:gd name="T63" fmla="*/ 557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3" h="571">
                  <a:moveTo>
                    <a:pt x="3" y="30"/>
                  </a:moveTo>
                  <a:cubicBezTo>
                    <a:pt x="2" y="20"/>
                    <a:pt x="1" y="10"/>
                    <a:pt x="0" y="0"/>
                  </a:cubicBezTo>
                  <a:cubicBezTo>
                    <a:pt x="15" y="0"/>
                    <a:pt x="15" y="0"/>
                    <a:pt x="15" y="0"/>
                  </a:cubicBezTo>
                  <a:cubicBezTo>
                    <a:pt x="15" y="9"/>
                    <a:pt x="16" y="19"/>
                    <a:pt x="17" y="28"/>
                  </a:cubicBezTo>
                  <a:lnTo>
                    <a:pt x="3" y="30"/>
                  </a:lnTo>
                  <a:close/>
                  <a:moveTo>
                    <a:pt x="12" y="90"/>
                  </a:moveTo>
                  <a:cubicBezTo>
                    <a:pt x="9" y="77"/>
                    <a:pt x="7" y="63"/>
                    <a:pt x="5" y="50"/>
                  </a:cubicBezTo>
                  <a:cubicBezTo>
                    <a:pt x="19" y="48"/>
                    <a:pt x="19" y="48"/>
                    <a:pt x="19" y="48"/>
                  </a:cubicBezTo>
                  <a:cubicBezTo>
                    <a:pt x="21" y="61"/>
                    <a:pt x="23" y="74"/>
                    <a:pt x="26" y="87"/>
                  </a:cubicBezTo>
                  <a:lnTo>
                    <a:pt x="12" y="90"/>
                  </a:lnTo>
                  <a:close/>
                  <a:moveTo>
                    <a:pt x="27" y="149"/>
                  </a:moveTo>
                  <a:cubicBezTo>
                    <a:pt x="23" y="136"/>
                    <a:pt x="19" y="123"/>
                    <a:pt x="16" y="110"/>
                  </a:cubicBezTo>
                  <a:cubicBezTo>
                    <a:pt x="30" y="107"/>
                    <a:pt x="30" y="107"/>
                    <a:pt x="30" y="107"/>
                  </a:cubicBezTo>
                  <a:cubicBezTo>
                    <a:pt x="33" y="119"/>
                    <a:pt x="37" y="132"/>
                    <a:pt x="40" y="145"/>
                  </a:cubicBezTo>
                  <a:lnTo>
                    <a:pt x="27" y="149"/>
                  </a:lnTo>
                  <a:close/>
                  <a:moveTo>
                    <a:pt x="47" y="207"/>
                  </a:moveTo>
                  <a:cubicBezTo>
                    <a:pt x="42" y="194"/>
                    <a:pt x="37" y="181"/>
                    <a:pt x="33" y="169"/>
                  </a:cubicBezTo>
                  <a:cubicBezTo>
                    <a:pt x="47" y="164"/>
                    <a:pt x="47" y="164"/>
                    <a:pt x="47" y="164"/>
                  </a:cubicBezTo>
                  <a:cubicBezTo>
                    <a:pt x="51" y="177"/>
                    <a:pt x="56" y="189"/>
                    <a:pt x="61" y="201"/>
                  </a:cubicBezTo>
                  <a:lnTo>
                    <a:pt x="47" y="207"/>
                  </a:lnTo>
                  <a:close/>
                  <a:moveTo>
                    <a:pt x="73" y="262"/>
                  </a:moveTo>
                  <a:cubicBezTo>
                    <a:pt x="67" y="250"/>
                    <a:pt x="61" y="238"/>
                    <a:pt x="55" y="226"/>
                  </a:cubicBezTo>
                  <a:cubicBezTo>
                    <a:pt x="68" y="220"/>
                    <a:pt x="68" y="220"/>
                    <a:pt x="68" y="220"/>
                  </a:cubicBezTo>
                  <a:cubicBezTo>
                    <a:pt x="74" y="232"/>
                    <a:pt x="80" y="244"/>
                    <a:pt x="86" y="256"/>
                  </a:cubicBezTo>
                  <a:lnTo>
                    <a:pt x="73" y="262"/>
                  </a:lnTo>
                  <a:close/>
                  <a:moveTo>
                    <a:pt x="104" y="315"/>
                  </a:moveTo>
                  <a:cubicBezTo>
                    <a:pt x="97" y="304"/>
                    <a:pt x="90" y="292"/>
                    <a:pt x="83" y="280"/>
                  </a:cubicBezTo>
                  <a:cubicBezTo>
                    <a:pt x="96" y="273"/>
                    <a:pt x="96" y="273"/>
                    <a:pt x="96" y="273"/>
                  </a:cubicBezTo>
                  <a:cubicBezTo>
                    <a:pt x="102" y="284"/>
                    <a:pt x="109" y="296"/>
                    <a:pt x="116" y="307"/>
                  </a:cubicBezTo>
                  <a:lnTo>
                    <a:pt x="104" y="315"/>
                  </a:lnTo>
                  <a:close/>
                  <a:moveTo>
                    <a:pt x="141" y="364"/>
                  </a:moveTo>
                  <a:cubicBezTo>
                    <a:pt x="132" y="354"/>
                    <a:pt x="124" y="343"/>
                    <a:pt x="116" y="332"/>
                  </a:cubicBezTo>
                  <a:cubicBezTo>
                    <a:pt x="128" y="323"/>
                    <a:pt x="128" y="323"/>
                    <a:pt x="128" y="323"/>
                  </a:cubicBezTo>
                  <a:cubicBezTo>
                    <a:pt x="135" y="334"/>
                    <a:pt x="143" y="345"/>
                    <a:pt x="152" y="355"/>
                  </a:cubicBezTo>
                  <a:lnTo>
                    <a:pt x="141" y="364"/>
                  </a:lnTo>
                  <a:close/>
                  <a:moveTo>
                    <a:pt x="181" y="410"/>
                  </a:moveTo>
                  <a:cubicBezTo>
                    <a:pt x="172" y="400"/>
                    <a:pt x="162" y="390"/>
                    <a:pt x="153" y="380"/>
                  </a:cubicBezTo>
                  <a:cubicBezTo>
                    <a:pt x="164" y="371"/>
                    <a:pt x="164" y="371"/>
                    <a:pt x="164" y="371"/>
                  </a:cubicBezTo>
                  <a:cubicBezTo>
                    <a:pt x="173" y="381"/>
                    <a:pt x="182" y="391"/>
                    <a:pt x="191" y="400"/>
                  </a:cubicBezTo>
                  <a:lnTo>
                    <a:pt x="181" y="410"/>
                  </a:lnTo>
                  <a:close/>
                  <a:moveTo>
                    <a:pt x="226" y="452"/>
                  </a:moveTo>
                  <a:cubicBezTo>
                    <a:pt x="215" y="443"/>
                    <a:pt x="205" y="434"/>
                    <a:pt x="195" y="424"/>
                  </a:cubicBezTo>
                  <a:cubicBezTo>
                    <a:pt x="205" y="414"/>
                    <a:pt x="205" y="414"/>
                    <a:pt x="205" y="414"/>
                  </a:cubicBezTo>
                  <a:cubicBezTo>
                    <a:pt x="215" y="423"/>
                    <a:pt x="225" y="432"/>
                    <a:pt x="235" y="441"/>
                  </a:cubicBezTo>
                  <a:lnTo>
                    <a:pt x="226" y="452"/>
                  </a:lnTo>
                  <a:close/>
                  <a:moveTo>
                    <a:pt x="274" y="489"/>
                  </a:moveTo>
                  <a:cubicBezTo>
                    <a:pt x="263" y="481"/>
                    <a:pt x="252" y="473"/>
                    <a:pt x="242" y="465"/>
                  </a:cubicBezTo>
                  <a:cubicBezTo>
                    <a:pt x="250" y="453"/>
                    <a:pt x="250" y="453"/>
                    <a:pt x="250" y="453"/>
                  </a:cubicBezTo>
                  <a:cubicBezTo>
                    <a:pt x="261" y="462"/>
                    <a:pt x="272" y="470"/>
                    <a:pt x="283" y="477"/>
                  </a:cubicBezTo>
                  <a:lnTo>
                    <a:pt x="274" y="489"/>
                  </a:lnTo>
                  <a:close/>
                  <a:moveTo>
                    <a:pt x="326" y="522"/>
                  </a:moveTo>
                  <a:cubicBezTo>
                    <a:pt x="314" y="515"/>
                    <a:pt x="303" y="508"/>
                    <a:pt x="291" y="500"/>
                  </a:cubicBezTo>
                  <a:cubicBezTo>
                    <a:pt x="299" y="488"/>
                    <a:pt x="299" y="488"/>
                    <a:pt x="299" y="488"/>
                  </a:cubicBezTo>
                  <a:cubicBezTo>
                    <a:pt x="310" y="496"/>
                    <a:pt x="322" y="503"/>
                    <a:pt x="333" y="509"/>
                  </a:cubicBezTo>
                  <a:lnTo>
                    <a:pt x="326" y="522"/>
                  </a:lnTo>
                  <a:close/>
                  <a:moveTo>
                    <a:pt x="381" y="549"/>
                  </a:moveTo>
                  <a:cubicBezTo>
                    <a:pt x="369" y="544"/>
                    <a:pt x="356" y="538"/>
                    <a:pt x="344" y="531"/>
                  </a:cubicBezTo>
                  <a:cubicBezTo>
                    <a:pt x="351" y="519"/>
                    <a:pt x="351" y="519"/>
                    <a:pt x="351" y="519"/>
                  </a:cubicBezTo>
                  <a:cubicBezTo>
                    <a:pt x="363" y="525"/>
                    <a:pt x="375" y="531"/>
                    <a:pt x="387" y="536"/>
                  </a:cubicBezTo>
                  <a:lnTo>
                    <a:pt x="381" y="549"/>
                  </a:lnTo>
                  <a:close/>
                  <a:moveTo>
                    <a:pt x="438" y="571"/>
                  </a:moveTo>
                  <a:cubicBezTo>
                    <a:pt x="425" y="567"/>
                    <a:pt x="412" y="562"/>
                    <a:pt x="400" y="557"/>
                  </a:cubicBezTo>
                  <a:cubicBezTo>
                    <a:pt x="405" y="544"/>
                    <a:pt x="405" y="544"/>
                    <a:pt x="405" y="544"/>
                  </a:cubicBezTo>
                  <a:cubicBezTo>
                    <a:pt x="417" y="549"/>
                    <a:pt x="430" y="553"/>
                    <a:pt x="443" y="557"/>
                  </a:cubicBezTo>
                  <a:lnTo>
                    <a:pt x="438" y="5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10" name="Freeform 109"/>
            <p:cNvSpPr>
              <a:spLocks noEditPoints="1"/>
            </p:cNvSpPr>
            <p:nvPr/>
          </p:nvSpPr>
          <p:spPr bwMode="auto">
            <a:xfrm>
              <a:off x="-593726" y="-1404938"/>
              <a:ext cx="608013" cy="127000"/>
            </a:xfrm>
            <a:custGeom>
              <a:avLst/>
              <a:gdLst>
                <a:gd name="T0" fmla="*/ 40 w 162"/>
                <a:gd name="T1" fmla="*/ 23 h 34"/>
                <a:gd name="T2" fmla="*/ 0 w 162"/>
                <a:gd name="T3" fmla="*/ 14 h 34"/>
                <a:gd name="T4" fmla="*/ 3 w 162"/>
                <a:gd name="T5" fmla="*/ 0 h 34"/>
                <a:gd name="T6" fmla="*/ 43 w 162"/>
                <a:gd name="T7" fmla="*/ 8 h 34"/>
                <a:gd name="T8" fmla="*/ 40 w 162"/>
                <a:gd name="T9" fmla="*/ 23 h 34"/>
                <a:gd name="T10" fmla="*/ 101 w 162"/>
                <a:gd name="T11" fmla="*/ 31 h 34"/>
                <a:gd name="T12" fmla="*/ 60 w 162"/>
                <a:gd name="T13" fmla="*/ 26 h 34"/>
                <a:gd name="T14" fmla="*/ 62 w 162"/>
                <a:gd name="T15" fmla="*/ 12 h 34"/>
                <a:gd name="T16" fmla="*/ 102 w 162"/>
                <a:gd name="T17" fmla="*/ 17 h 34"/>
                <a:gd name="T18" fmla="*/ 101 w 162"/>
                <a:gd name="T19" fmla="*/ 31 h 34"/>
                <a:gd name="T20" fmla="*/ 162 w 162"/>
                <a:gd name="T21" fmla="*/ 34 h 34"/>
                <a:gd name="T22" fmla="*/ 121 w 162"/>
                <a:gd name="T23" fmla="*/ 33 h 34"/>
                <a:gd name="T24" fmla="*/ 122 w 162"/>
                <a:gd name="T25" fmla="*/ 19 h 34"/>
                <a:gd name="T26" fmla="*/ 162 w 162"/>
                <a:gd name="T27" fmla="*/ 20 h 34"/>
                <a:gd name="T28" fmla="*/ 162 w 162"/>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34">
                  <a:moveTo>
                    <a:pt x="40" y="23"/>
                  </a:moveTo>
                  <a:cubicBezTo>
                    <a:pt x="26" y="20"/>
                    <a:pt x="13" y="17"/>
                    <a:pt x="0" y="14"/>
                  </a:cubicBezTo>
                  <a:cubicBezTo>
                    <a:pt x="3" y="0"/>
                    <a:pt x="3" y="0"/>
                    <a:pt x="3" y="0"/>
                  </a:cubicBezTo>
                  <a:cubicBezTo>
                    <a:pt x="16" y="3"/>
                    <a:pt x="29" y="6"/>
                    <a:pt x="43" y="8"/>
                  </a:cubicBezTo>
                  <a:lnTo>
                    <a:pt x="40" y="23"/>
                  </a:lnTo>
                  <a:close/>
                  <a:moveTo>
                    <a:pt x="101" y="31"/>
                  </a:moveTo>
                  <a:cubicBezTo>
                    <a:pt x="87" y="30"/>
                    <a:pt x="74" y="28"/>
                    <a:pt x="60" y="26"/>
                  </a:cubicBezTo>
                  <a:cubicBezTo>
                    <a:pt x="62" y="12"/>
                    <a:pt x="62" y="12"/>
                    <a:pt x="62" y="12"/>
                  </a:cubicBezTo>
                  <a:cubicBezTo>
                    <a:pt x="75" y="14"/>
                    <a:pt x="89" y="16"/>
                    <a:pt x="102" y="17"/>
                  </a:cubicBezTo>
                  <a:lnTo>
                    <a:pt x="101" y="31"/>
                  </a:lnTo>
                  <a:close/>
                  <a:moveTo>
                    <a:pt x="162" y="34"/>
                  </a:moveTo>
                  <a:cubicBezTo>
                    <a:pt x="149" y="34"/>
                    <a:pt x="135" y="34"/>
                    <a:pt x="121" y="33"/>
                  </a:cubicBezTo>
                  <a:cubicBezTo>
                    <a:pt x="122" y="19"/>
                    <a:pt x="122" y="19"/>
                    <a:pt x="122" y="19"/>
                  </a:cubicBezTo>
                  <a:cubicBezTo>
                    <a:pt x="136" y="20"/>
                    <a:pt x="149" y="20"/>
                    <a:pt x="162" y="20"/>
                  </a:cubicBezTo>
                  <a:lnTo>
                    <a:pt x="162"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11" name="Freeform 110"/>
            <p:cNvSpPr>
              <a:spLocks/>
            </p:cNvSpPr>
            <p:nvPr/>
          </p:nvSpPr>
          <p:spPr bwMode="auto">
            <a:xfrm>
              <a:off x="77787" y="-1533525"/>
              <a:ext cx="214313" cy="485775"/>
            </a:xfrm>
            <a:custGeom>
              <a:avLst/>
              <a:gdLst>
                <a:gd name="T0" fmla="*/ 55 w 135"/>
                <a:gd name="T1" fmla="*/ 306 h 306"/>
                <a:gd name="T2" fmla="*/ 135 w 135"/>
                <a:gd name="T3" fmla="*/ 306 h 306"/>
                <a:gd name="T4" fmla="*/ 135 w 135"/>
                <a:gd name="T5" fmla="*/ 0 h 306"/>
                <a:gd name="T6" fmla="*/ 0 w 135"/>
                <a:gd name="T7" fmla="*/ 0 h 306"/>
                <a:gd name="T8" fmla="*/ 55 w 135"/>
                <a:gd name="T9" fmla="*/ 306 h 306"/>
              </a:gdLst>
              <a:ahLst/>
              <a:cxnLst>
                <a:cxn ang="0">
                  <a:pos x="T0" y="T1"/>
                </a:cxn>
                <a:cxn ang="0">
                  <a:pos x="T2" y="T3"/>
                </a:cxn>
                <a:cxn ang="0">
                  <a:pos x="T4" y="T5"/>
                </a:cxn>
                <a:cxn ang="0">
                  <a:pos x="T6" y="T7"/>
                </a:cxn>
                <a:cxn ang="0">
                  <a:pos x="T8" y="T9"/>
                </a:cxn>
              </a:cxnLst>
              <a:rect l="0" t="0" r="r" b="b"/>
              <a:pathLst>
                <a:path w="135" h="306">
                  <a:moveTo>
                    <a:pt x="55" y="306"/>
                  </a:moveTo>
                  <a:lnTo>
                    <a:pt x="135" y="306"/>
                  </a:lnTo>
                  <a:lnTo>
                    <a:pt x="135" y="0"/>
                  </a:lnTo>
                  <a:lnTo>
                    <a:pt x="0" y="0"/>
                  </a:lnTo>
                  <a:lnTo>
                    <a:pt x="55" y="30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12" name="Freeform 111"/>
            <p:cNvSpPr>
              <a:spLocks/>
            </p:cNvSpPr>
            <p:nvPr/>
          </p:nvSpPr>
          <p:spPr bwMode="auto">
            <a:xfrm>
              <a:off x="411162" y="-1836738"/>
              <a:ext cx="657225" cy="788988"/>
            </a:xfrm>
            <a:custGeom>
              <a:avLst/>
              <a:gdLst>
                <a:gd name="T0" fmla="*/ 175 w 175"/>
                <a:gd name="T1" fmla="*/ 101 h 210"/>
                <a:gd name="T2" fmla="*/ 164 w 175"/>
                <a:gd name="T3" fmla="*/ 85 h 210"/>
                <a:gd name="T4" fmla="*/ 92 w 175"/>
                <a:gd name="T5" fmla="*/ 85 h 210"/>
                <a:gd name="T6" fmla="*/ 91 w 175"/>
                <a:gd name="T7" fmla="*/ 65 h 210"/>
                <a:gd name="T8" fmla="*/ 93 w 175"/>
                <a:gd name="T9" fmla="*/ 24 h 210"/>
                <a:gd name="T10" fmla="*/ 67 w 175"/>
                <a:gd name="T11" fmla="*/ 0 h 210"/>
                <a:gd name="T12" fmla="*/ 54 w 175"/>
                <a:gd name="T13" fmla="*/ 9 h 210"/>
                <a:gd name="T14" fmla="*/ 54 w 175"/>
                <a:gd name="T15" fmla="*/ 40 h 210"/>
                <a:gd name="T16" fmla="*/ 20 w 175"/>
                <a:gd name="T17" fmla="*/ 94 h 210"/>
                <a:gd name="T18" fmla="*/ 0 w 175"/>
                <a:gd name="T19" fmla="*/ 97 h 210"/>
                <a:gd name="T20" fmla="*/ 0 w 175"/>
                <a:gd name="T21" fmla="*/ 193 h 210"/>
                <a:gd name="T22" fmla="*/ 4 w 175"/>
                <a:gd name="T23" fmla="*/ 193 h 210"/>
                <a:gd name="T24" fmla="*/ 47 w 175"/>
                <a:gd name="T25" fmla="*/ 210 h 210"/>
                <a:gd name="T26" fmla="*/ 134 w 175"/>
                <a:gd name="T27" fmla="*/ 210 h 210"/>
                <a:gd name="T28" fmla="*/ 147 w 175"/>
                <a:gd name="T29" fmla="*/ 193 h 210"/>
                <a:gd name="T30" fmla="*/ 139 w 175"/>
                <a:gd name="T31" fmla="*/ 179 h 210"/>
                <a:gd name="T32" fmla="*/ 158 w 175"/>
                <a:gd name="T33" fmla="*/ 162 h 210"/>
                <a:gd name="T34" fmla="*/ 149 w 175"/>
                <a:gd name="T35" fmla="*/ 149 h 210"/>
                <a:gd name="T36" fmla="*/ 165 w 175"/>
                <a:gd name="T37" fmla="*/ 131 h 210"/>
                <a:gd name="T38" fmla="*/ 159 w 175"/>
                <a:gd name="T39" fmla="*/ 117 h 210"/>
                <a:gd name="T40" fmla="*/ 175 w 175"/>
                <a:gd name="T41" fmla="*/ 10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210">
                  <a:moveTo>
                    <a:pt x="175" y="101"/>
                  </a:moveTo>
                  <a:cubicBezTo>
                    <a:pt x="175" y="87"/>
                    <a:pt x="164" y="85"/>
                    <a:pt x="164" y="85"/>
                  </a:cubicBezTo>
                  <a:cubicBezTo>
                    <a:pt x="92" y="85"/>
                    <a:pt x="92" y="85"/>
                    <a:pt x="92" y="85"/>
                  </a:cubicBezTo>
                  <a:cubicBezTo>
                    <a:pt x="92" y="85"/>
                    <a:pt x="87" y="78"/>
                    <a:pt x="91" y="65"/>
                  </a:cubicBezTo>
                  <a:cubicBezTo>
                    <a:pt x="95" y="52"/>
                    <a:pt x="96" y="33"/>
                    <a:pt x="93" y="24"/>
                  </a:cubicBezTo>
                  <a:cubicBezTo>
                    <a:pt x="89" y="16"/>
                    <a:pt x="83" y="1"/>
                    <a:pt x="67" y="0"/>
                  </a:cubicBezTo>
                  <a:cubicBezTo>
                    <a:pt x="57" y="2"/>
                    <a:pt x="54" y="9"/>
                    <a:pt x="54" y="9"/>
                  </a:cubicBezTo>
                  <a:cubicBezTo>
                    <a:pt x="54" y="40"/>
                    <a:pt x="54" y="40"/>
                    <a:pt x="54" y="40"/>
                  </a:cubicBezTo>
                  <a:cubicBezTo>
                    <a:pt x="54" y="40"/>
                    <a:pt x="25" y="94"/>
                    <a:pt x="20" y="94"/>
                  </a:cubicBezTo>
                  <a:cubicBezTo>
                    <a:pt x="16" y="95"/>
                    <a:pt x="0" y="97"/>
                    <a:pt x="0" y="97"/>
                  </a:cubicBezTo>
                  <a:cubicBezTo>
                    <a:pt x="0" y="193"/>
                    <a:pt x="0" y="193"/>
                    <a:pt x="0" y="193"/>
                  </a:cubicBezTo>
                  <a:cubicBezTo>
                    <a:pt x="4" y="193"/>
                    <a:pt x="4" y="193"/>
                    <a:pt x="4" y="193"/>
                  </a:cubicBezTo>
                  <a:cubicBezTo>
                    <a:pt x="4" y="193"/>
                    <a:pt x="40" y="210"/>
                    <a:pt x="47" y="210"/>
                  </a:cubicBezTo>
                  <a:cubicBezTo>
                    <a:pt x="134" y="210"/>
                    <a:pt x="134" y="210"/>
                    <a:pt x="134" y="210"/>
                  </a:cubicBezTo>
                  <a:cubicBezTo>
                    <a:pt x="134" y="210"/>
                    <a:pt x="147" y="207"/>
                    <a:pt x="147" y="193"/>
                  </a:cubicBezTo>
                  <a:cubicBezTo>
                    <a:pt x="147" y="185"/>
                    <a:pt x="139" y="179"/>
                    <a:pt x="139" y="179"/>
                  </a:cubicBezTo>
                  <a:cubicBezTo>
                    <a:pt x="139" y="179"/>
                    <a:pt x="158" y="178"/>
                    <a:pt x="158" y="162"/>
                  </a:cubicBezTo>
                  <a:cubicBezTo>
                    <a:pt x="158" y="155"/>
                    <a:pt x="149" y="149"/>
                    <a:pt x="149" y="149"/>
                  </a:cubicBezTo>
                  <a:cubicBezTo>
                    <a:pt x="149" y="149"/>
                    <a:pt x="166" y="146"/>
                    <a:pt x="165" y="131"/>
                  </a:cubicBezTo>
                  <a:cubicBezTo>
                    <a:pt x="164" y="122"/>
                    <a:pt x="159" y="117"/>
                    <a:pt x="159" y="117"/>
                  </a:cubicBezTo>
                  <a:cubicBezTo>
                    <a:pt x="159" y="117"/>
                    <a:pt x="175" y="114"/>
                    <a:pt x="175" y="10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13" name="Freeform 112"/>
            <p:cNvSpPr>
              <a:spLocks noEditPoints="1"/>
            </p:cNvSpPr>
            <p:nvPr/>
          </p:nvSpPr>
          <p:spPr bwMode="auto">
            <a:xfrm>
              <a:off x="-4162426" y="-2554288"/>
              <a:ext cx="954088" cy="635000"/>
            </a:xfrm>
            <a:custGeom>
              <a:avLst/>
              <a:gdLst>
                <a:gd name="T0" fmla="*/ 83 w 254"/>
                <a:gd name="T1" fmla="*/ 132 h 169"/>
                <a:gd name="T2" fmla="*/ 35 w 254"/>
                <a:gd name="T3" fmla="*/ 84 h 169"/>
                <a:gd name="T4" fmla="*/ 83 w 254"/>
                <a:gd name="T5" fmla="*/ 36 h 169"/>
                <a:gd name="T6" fmla="*/ 131 w 254"/>
                <a:gd name="T7" fmla="*/ 84 h 169"/>
                <a:gd name="T8" fmla="*/ 83 w 254"/>
                <a:gd name="T9" fmla="*/ 132 h 169"/>
                <a:gd name="T10" fmla="*/ 124 w 254"/>
                <a:gd name="T11" fmla="*/ 10 h 169"/>
                <a:gd name="T12" fmla="*/ 84 w 254"/>
                <a:gd name="T13" fmla="*/ 0 h 169"/>
                <a:gd name="T14" fmla="*/ 0 w 254"/>
                <a:gd name="T15" fmla="*/ 86 h 169"/>
                <a:gd name="T16" fmla="*/ 86 w 254"/>
                <a:gd name="T17" fmla="*/ 169 h 169"/>
                <a:gd name="T18" fmla="*/ 125 w 254"/>
                <a:gd name="T19" fmla="*/ 159 h 169"/>
                <a:gd name="T20" fmla="*/ 254 w 254"/>
                <a:gd name="T21" fmla="*/ 83 h 169"/>
                <a:gd name="T22" fmla="*/ 124 w 254"/>
                <a:gd name="T23" fmla="*/ 1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169">
                  <a:moveTo>
                    <a:pt x="83" y="132"/>
                  </a:moveTo>
                  <a:cubicBezTo>
                    <a:pt x="56" y="132"/>
                    <a:pt x="35" y="110"/>
                    <a:pt x="35" y="84"/>
                  </a:cubicBezTo>
                  <a:cubicBezTo>
                    <a:pt x="35" y="57"/>
                    <a:pt x="56" y="36"/>
                    <a:pt x="83" y="36"/>
                  </a:cubicBezTo>
                  <a:cubicBezTo>
                    <a:pt x="109" y="36"/>
                    <a:pt x="131" y="57"/>
                    <a:pt x="131" y="84"/>
                  </a:cubicBezTo>
                  <a:cubicBezTo>
                    <a:pt x="131" y="110"/>
                    <a:pt x="109" y="132"/>
                    <a:pt x="83" y="132"/>
                  </a:cubicBezTo>
                  <a:moveTo>
                    <a:pt x="124" y="10"/>
                  </a:moveTo>
                  <a:cubicBezTo>
                    <a:pt x="112" y="4"/>
                    <a:pt x="98" y="0"/>
                    <a:pt x="84" y="0"/>
                  </a:cubicBezTo>
                  <a:cubicBezTo>
                    <a:pt x="37" y="1"/>
                    <a:pt x="0" y="39"/>
                    <a:pt x="0" y="86"/>
                  </a:cubicBezTo>
                  <a:cubicBezTo>
                    <a:pt x="1" y="132"/>
                    <a:pt x="39" y="169"/>
                    <a:pt x="86" y="169"/>
                  </a:cubicBezTo>
                  <a:cubicBezTo>
                    <a:pt x="109" y="169"/>
                    <a:pt x="125" y="159"/>
                    <a:pt x="125" y="159"/>
                  </a:cubicBezTo>
                  <a:cubicBezTo>
                    <a:pt x="254" y="83"/>
                    <a:pt x="254" y="83"/>
                    <a:pt x="254" y="83"/>
                  </a:cubicBezTo>
                  <a:lnTo>
                    <a:pt x="124"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14" name="Freeform 113"/>
            <p:cNvSpPr>
              <a:spLocks/>
            </p:cNvSpPr>
            <p:nvPr/>
          </p:nvSpPr>
          <p:spPr bwMode="auto">
            <a:xfrm>
              <a:off x="41274" y="-3941763"/>
              <a:ext cx="258763" cy="260350"/>
            </a:xfrm>
            <a:custGeom>
              <a:avLst/>
              <a:gdLst>
                <a:gd name="T0" fmla="*/ 13 w 69"/>
                <a:gd name="T1" fmla="*/ 57 h 69"/>
                <a:gd name="T2" fmla="*/ 13 w 69"/>
                <a:gd name="T3" fmla="*/ 13 h 69"/>
                <a:gd name="T4" fmla="*/ 56 w 69"/>
                <a:gd name="T5" fmla="*/ 12 h 69"/>
                <a:gd name="T6" fmla="*/ 57 w 69"/>
                <a:gd name="T7" fmla="*/ 56 h 69"/>
                <a:gd name="T8" fmla="*/ 13 w 69"/>
                <a:gd name="T9" fmla="*/ 57 h 69"/>
              </a:gdLst>
              <a:ahLst/>
              <a:cxnLst>
                <a:cxn ang="0">
                  <a:pos x="T0" y="T1"/>
                </a:cxn>
                <a:cxn ang="0">
                  <a:pos x="T2" y="T3"/>
                </a:cxn>
                <a:cxn ang="0">
                  <a:pos x="T4" y="T5"/>
                </a:cxn>
                <a:cxn ang="0">
                  <a:pos x="T6" y="T7"/>
                </a:cxn>
                <a:cxn ang="0">
                  <a:pos x="T8" y="T9"/>
                </a:cxn>
              </a:cxnLst>
              <a:rect l="0" t="0" r="r" b="b"/>
              <a:pathLst>
                <a:path w="69" h="69">
                  <a:moveTo>
                    <a:pt x="13" y="57"/>
                  </a:moveTo>
                  <a:cubicBezTo>
                    <a:pt x="1" y="45"/>
                    <a:pt x="0" y="25"/>
                    <a:pt x="13" y="13"/>
                  </a:cubicBezTo>
                  <a:cubicBezTo>
                    <a:pt x="25" y="0"/>
                    <a:pt x="44" y="0"/>
                    <a:pt x="56" y="12"/>
                  </a:cubicBezTo>
                  <a:cubicBezTo>
                    <a:pt x="69" y="24"/>
                    <a:pt x="69" y="44"/>
                    <a:pt x="57" y="56"/>
                  </a:cubicBezTo>
                  <a:cubicBezTo>
                    <a:pt x="45" y="69"/>
                    <a:pt x="25" y="69"/>
                    <a:pt x="13" y="5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15" name="Freeform 114"/>
            <p:cNvSpPr>
              <a:spLocks noEditPoints="1"/>
            </p:cNvSpPr>
            <p:nvPr/>
          </p:nvSpPr>
          <p:spPr bwMode="auto">
            <a:xfrm>
              <a:off x="-800101" y="-4527550"/>
              <a:ext cx="1695450" cy="1619250"/>
            </a:xfrm>
            <a:custGeom>
              <a:avLst/>
              <a:gdLst>
                <a:gd name="T0" fmla="*/ 339 w 452"/>
                <a:gd name="T1" fmla="*/ 269 h 431"/>
                <a:gd name="T2" fmla="*/ 182 w 452"/>
                <a:gd name="T3" fmla="*/ 269 h 431"/>
                <a:gd name="T4" fmla="*/ 182 w 452"/>
                <a:gd name="T5" fmla="*/ 112 h 431"/>
                <a:gd name="T6" fmla="*/ 339 w 452"/>
                <a:gd name="T7" fmla="*/ 112 h 431"/>
                <a:gd name="T8" fmla="*/ 339 w 452"/>
                <a:gd name="T9" fmla="*/ 269 h 431"/>
                <a:gd name="T10" fmla="*/ 387 w 452"/>
                <a:gd name="T11" fmla="*/ 76 h 431"/>
                <a:gd name="T12" fmla="*/ 140 w 452"/>
                <a:gd name="T13" fmla="*/ 65 h 431"/>
                <a:gd name="T14" fmla="*/ 93 w 452"/>
                <a:gd name="T15" fmla="*/ 136 h 431"/>
                <a:gd name="T16" fmla="*/ 0 w 452"/>
                <a:gd name="T17" fmla="*/ 431 h 431"/>
                <a:gd name="T18" fmla="*/ 302 w 452"/>
                <a:gd name="T19" fmla="*/ 364 h 431"/>
                <a:gd name="T20" fmla="*/ 376 w 452"/>
                <a:gd name="T21" fmla="*/ 323 h 431"/>
                <a:gd name="T22" fmla="*/ 387 w 452"/>
                <a:gd name="T23" fmla="*/ 7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2" h="431">
                  <a:moveTo>
                    <a:pt x="339" y="269"/>
                  </a:moveTo>
                  <a:cubicBezTo>
                    <a:pt x="296" y="313"/>
                    <a:pt x="225" y="313"/>
                    <a:pt x="182" y="269"/>
                  </a:cubicBezTo>
                  <a:cubicBezTo>
                    <a:pt x="138" y="226"/>
                    <a:pt x="138" y="156"/>
                    <a:pt x="182" y="112"/>
                  </a:cubicBezTo>
                  <a:cubicBezTo>
                    <a:pt x="225" y="69"/>
                    <a:pt x="296" y="69"/>
                    <a:pt x="339" y="112"/>
                  </a:cubicBezTo>
                  <a:cubicBezTo>
                    <a:pt x="383" y="156"/>
                    <a:pt x="383" y="226"/>
                    <a:pt x="339" y="269"/>
                  </a:cubicBezTo>
                  <a:moveTo>
                    <a:pt x="387" y="76"/>
                  </a:moveTo>
                  <a:cubicBezTo>
                    <a:pt x="322" y="4"/>
                    <a:pt x="212" y="0"/>
                    <a:pt x="140" y="65"/>
                  </a:cubicBezTo>
                  <a:cubicBezTo>
                    <a:pt x="104" y="97"/>
                    <a:pt x="93" y="136"/>
                    <a:pt x="93" y="136"/>
                  </a:cubicBezTo>
                  <a:cubicBezTo>
                    <a:pt x="0" y="431"/>
                    <a:pt x="0" y="431"/>
                    <a:pt x="0" y="431"/>
                  </a:cubicBezTo>
                  <a:cubicBezTo>
                    <a:pt x="302" y="364"/>
                    <a:pt x="302" y="364"/>
                    <a:pt x="302" y="364"/>
                  </a:cubicBezTo>
                  <a:cubicBezTo>
                    <a:pt x="329" y="357"/>
                    <a:pt x="354" y="343"/>
                    <a:pt x="376" y="323"/>
                  </a:cubicBezTo>
                  <a:cubicBezTo>
                    <a:pt x="448" y="258"/>
                    <a:pt x="452" y="147"/>
                    <a:pt x="387" y="7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sp>
          <p:nvSpPr>
            <p:cNvPr id="116" name="Freeform 115"/>
            <p:cNvSpPr>
              <a:spLocks/>
            </p:cNvSpPr>
            <p:nvPr/>
          </p:nvSpPr>
          <p:spPr bwMode="auto">
            <a:xfrm>
              <a:off x="-3906838" y="-2295525"/>
              <a:ext cx="115888" cy="115888"/>
            </a:xfrm>
            <a:custGeom>
              <a:avLst/>
              <a:gdLst>
                <a:gd name="T0" fmla="*/ 30 w 31"/>
                <a:gd name="T1" fmla="*/ 15 h 31"/>
                <a:gd name="T2" fmla="*/ 16 w 31"/>
                <a:gd name="T3" fmla="*/ 30 h 31"/>
                <a:gd name="T4" fmla="*/ 0 w 31"/>
                <a:gd name="T5" fmla="*/ 16 h 31"/>
                <a:gd name="T6" fmla="*/ 15 w 31"/>
                <a:gd name="T7" fmla="*/ 0 h 31"/>
                <a:gd name="T8" fmla="*/ 30 w 31"/>
                <a:gd name="T9" fmla="*/ 15 h 31"/>
              </a:gdLst>
              <a:ahLst/>
              <a:cxnLst>
                <a:cxn ang="0">
                  <a:pos x="T0" y="T1"/>
                </a:cxn>
                <a:cxn ang="0">
                  <a:pos x="T2" y="T3"/>
                </a:cxn>
                <a:cxn ang="0">
                  <a:pos x="T4" y="T5"/>
                </a:cxn>
                <a:cxn ang="0">
                  <a:pos x="T6" y="T7"/>
                </a:cxn>
                <a:cxn ang="0">
                  <a:pos x="T8" y="T9"/>
                </a:cxn>
              </a:cxnLst>
              <a:rect l="0" t="0" r="r" b="b"/>
              <a:pathLst>
                <a:path w="31" h="31">
                  <a:moveTo>
                    <a:pt x="30" y="15"/>
                  </a:moveTo>
                  <a:cubicBezTo>
                    <a:pt x="31" y="24"/>
                    <a:pt x="24" y="30"/>
                    <a:pt x="16" y="30"/>
                  </a:cubicBezTo>
                  <a:cubicBezTo>
                    <a:pt x="7" y="31"/>
                    <a:pt x="0" y="24"/>
                    <a:pt x="0" y="16"/>
                  </a:cubicBezTo>
                  <a:cubicBezTo>
                    <a:pt x="0" y="7"/>
                    <a:pt x="7" y="1"/>
                    <a:pt x="15" y="0"/>
                  </a:cubicBezTo>
                  <a:cubicBezTo>
                    <a:pt x="24" y="0"/>
                    <a:pt x="30" y="7"/>
                    <a:pt x="30" y="1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ndParaRPr>
            </a:p>
          </p:txBody>
        </p:sp>
      </p:grpSp>
      <p:sp>
        <p:nvSpPr>
          <p:cNvPr id="40" name="Title 1"/>
          <p:cNvSpPr>
            <a:spLocks noGrp="1"/>
          </p:cNvSpPr>
          <p:nvPr>
            <p:ph type="ctrTitle"/>
          </p:nvPr>
        </p:nvSpPr>
        <p:spPr>
          <a:xfrm>
            <a:off x="491224" y="2574321"/>
            <a:ext cx="6409151" cy="1461939"/>
          </a:xfrm>
        </p:spPr>
        <p:txBody>
          <a:bodyPr wrap="square" anchor="b">
            <a:noAutofit/>
          </a:bodyPr>
          <a:lstStyle>
            <a:lvl1pPr algn="l">
              <a:lnSpc>
                <a:spcPct val="86000"/>
              </a:lnSpc>
              <a:defRPr sz="5500">
                <a:solidFill>
                  <a:schemeClr val="bg1"/>
                </a:solidFill>
              </a:defRPr>
            </a:lvl1pPr>
          </a:lstStyle>
          <a:p>
            <a:r>
              <a:rPr lang="en-US"/>
              <a:t>Click to edit Master title style</a:t>
            </a:r>
            <a:endParaRPr lang="en-US" dirty="0"/>
          </a:p>
        </p:txBody>
      </p:sp>
      <p:sp>
        <p:nvSpPr>
          <p:cNvPr id="41" name="Subtitle 2"/>
          <p:cNvSpPr>
            <a:spLocks noGrp="1"/>
          </p:cNvSpPr>
          <p:nvPr>
            <p:ph type="subTitle" idx="1"/>
          </p:nvPr>
        </p:nvSpPr>
        <p:spPr>
          <a:xfrm>
            <a:off x="491223" y="4794411"/>
            <a:ext cx="6409151" cy="276999"/>
          </a:xfrm>
        </p:spPr>
        <p:txBody>
          <a:bodyPr wrap="square">
            <a:noAutofit/>
          </a:bodyPr>
          <a:lstStyle>
            <a:lvl1pPr marL="0" indent="0" algn="l">
              <a:lnSpc>
                <a:spcPct val="100000"/>
              </a:lnSpc>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371170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ext Placeholder 2"/>
          <p:cNvSpPr>
            <a:spLocks noGrp="1"/>
          </p:cNvSpPr>
          <p:nvPr>
            <p:ph idx="10"/>
          </p:nvPr>
        </p:nvSpPr>
        <p:spPr>
          <a:xfrm>
            <a:off x="229109" y="909639"/>
            <a:ext cx="11683492" cy="56952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223765" y="32274"/>
            <a:ext cx="11680368" cy="778691"/>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7342807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475488" y="1709928"/>
            <a:ext cx="11210544" cy="4636008"/>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A19E94CA-F00B-4A8B-A6EB-3E6BCE6D18AF}"/>
              </a:ext>
            </a:extLst>
          </p:cNvPr>
          <p:cNvSpPr>
            <a:spLocks noGrp="1"/>
          </p:cNvSpPr>
          <p:nvPr>
            <p:ph type="subTitle" idx="1"/>
          </p:nvPr>
        </p:nvSpPr>
        <p:spPr>
          <a:xfrm>
            <a:off x="479793" y="1132232"/>
            <a:ext cx="1120261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a:extLst>
              <a:ext uri="{FF2B5EF4-FFF2-40B4-BE49-F238E27FC236}">
                <a16:creationId xmlns:a16="http://schemas.microsoft.com/office/drawing/2014/main" id="{A7B100CC-8F88-4029-AD1D-D7AAE0BEEC08}"/>
              </a:ext>
            </a:extLst>
          </p:cNvPr>
          <p:cNvSpPr>
            <a:spLocks noGrp="1"/>
          </p:cNvSpPr>
          <p:nvPr>
            <p:ph type="ftr" sz="quarter" idx="3"/>
          </p:nvPr>
        </p:nvSpPr>
        <p:spPr>
          <a:xfrm>
            <a:off x="494189" y="6484545"/>
            <a:ext cx="10223342"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2920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72174" y="575560"/>
            <a:ext cx="11210238" cy="429028"/>
          </a:xfrm>
        </p:spPr>
        <p:txBody>
          <a:bodyPr/>
          <a:lstStyle/>
          <a:p>
            <a:r>
              <a:rPr lang="en-US"/>
              <a:t>Click to edit Master title style</a:t>
            </a:r>
            <a:endParaRPr lang="en-US" dirty="0"/>
          </a:p>
        </p:txBody>
      </p:sp>
      <p:sp>
        <p:nvSpPr>
          <p:cNvPr id="11" name="Content Placeholder 10"/>
          <p:cNvSpPr>
            <a:spLocks noGrp="1"/>
          </p:cNvSpPr>
          <p:nvPr>
            <p:ph sz="quarter" idx="14"/>
          </p:nvPr>
        </p:nvSpPr>
        <p:spPr>
          <a:xfrm>
            <a:off x="475488" y="1709928"/>
            <a:ext cx="5486400" cy="4636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5" hasCustomPrompt="1"/>
          </p:nvPr>
        </p:nvSpPr>
        <p:spPr>
          <a:xfrm>
            <a:off x="6190488" y="1709928"/>
            <a:ext cx="5486400" cy="4636008"/>
          </a:xfrm>
        </p:spPr>
        <p:txBody>
          <a:bodyPr/>
          <a:lstStyle>
            <a:lvl5pPr>
              <a:defRPr/>
            </a:lvl5pPr>
            <a:lvl6pPr>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1A1AEB50-14EB-42D4-9C56-805170785215}"/>
              </a:ext>
            </a:extLst>
          </p:cNvPr>
          <p:cNvCxnSpPr/>
          <p:nvPr userDrawn="1"/>
        </p:nvCxnSpPr>
        <p:spPr>
          <a:xfrm>
            <a:off x="6040487" y="1771651"/>
            <a:ext cx="0" cy="4636008"/>
          </a:xfrm>
          <a:prstGeom prst="line">
            <a:avLst/>
          </a:prstGeom>
          <a:ln w="12700" cap="rnd">
            <a:solidFill>
              <a:schemeClr val="bg1">
                <a:lumMod val="65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8" name="Subtitle">
            <a:extLst>
              <a:ext uri="{FF2B5EF4-FFF2-40B4-BE49-F238E27FC236}">
                <a16:creationId xmlns:a16="http://schemas.microsoft.com/office/drawing/2014/main" id="{6685F069-2146-43D9-9D93-8743DAA3BAF6}"/>
              </a:ext>
            </a:extLst>
          </p:cNvPr>
          <p:cNvSpPr>
            <a:spLocks noGrp="1"/>
          </p:cNvSpPr>
          <p:nvPr>
            <p:ph type="subTitle" idx="1"/>
          </p:nvPr>
        </p:nvSpPr>
        <p:spPr>
          <a:xfrm>
            <a:off x="479793" y="1132232"/>
            <a:ext cx="1120261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Footer Placeholder 4">
            <a:extLst>
              <a:ext uri="{FF2B5EF4-FFF2-40B4-BE49-F238E27FC236}">
                <a16:creationId xmlns:a16="http://schemas.microsoft.com/office/drawing/2014/main" id="{1388EE7B-1BDF-4D7A-9EB0-37C7C5CBCFE0}"/>
              </a:ext>
            </a:extLst>
          </p:cNvPr>
          <p:cNvSpPr>
            <a:spLocks noGrp="1"/>
          </p:cNvSpPr>
          <p:nvPr>
            <p:ph type="ftr" sz="quarter" idx="3"/>
          </p:nvPr>
        </p:nvSpPr>
        <p:spPr>
          <a:xfrm>
            <a:off x="494189" y="6484545"/>
            <a:ext cx="10223342"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60263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72173" y="575560"/>
            <a:ext cx="11210239" cy="429028"/>
          </a:xfrm>
        </p:spPr>
        <p:txBody>
          <a:bodyPr/>
          <a:lstStyle/>
          <a:p>
            <a:r>
              <a:rPr lang="en-US"/>
              <a:t>Click to edit Master title style</a:t>
            </a:r>
            <a:endParaRPr lang="en-US" dirty="0"/>
          </a:p>
        </p:txBody>
      </p:sp>
      <p:sp>
        <p:nvSpPr>
          <p:cNvPr id="12" name="Content Placeholder 11"/>
          <p:cNvSpPr>
            <a:spLocks noGrp="1"/>
          </p:cNvSpPr>
          <p:nvPr>
            <p:ph sz="quarter" idx="15"/>
          </p:nvPr>
        </p:nvSpPr>
        <p:spPr>
          <a:xfrm>
            <a:off x="475488" y="1709928"/>
            <a:ext cx="3584448" cy="4636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6"/>
          </p:nvPr>
        </p:nvSpPr>
        <p:spPr>
          <a:xfrm>
            <a:off x="4288536" y="1709928"/>
            <a:ext cx="3584448" cy="4636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7"/>
          </p:nvPr>
        </p:nvSpPr>
        <p:spPr>
          <a:xfrm>
            <a:off x="8092440" y="1709928"/>
            <a:ext cx="3584448" cy="46360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6FE2F61B-F63B-4445-B170-12597C418B34}"/>
              </a:ext>
            </a:extLst>
          </p:cNvPr>
          <p:cNvCxnSpPr/>
          <p:nvPr userDrawn="1"/>
        </p:nvCxnSpPr>
        <p:spPr>
          <a:xfrm>
            <a:off x="4135201" y="1709738"/>
            <a:ext cx="0" cy="4636008"/>
          </a:xfrm>
          <a:prstGeom prst="line">
            <a:avLst/>
          </a:prstGeom>
          <a:ln w="12700" cap="rnd">
            <a:solidFill>
              <a:schemeClr val="bg1">
                <a:lumMod val="65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3F7B83-382C-4BAD-B80F-F2E12A511A60}"/>
              </a:ext>
            </a:extLst>
          </p:cNvPr>
          <p:cNvCxnSpPr/>
          <p:nvPr userDrawn="1"/>
        </p:nvCxnSpPr>
        <p:spPr>
          <a:xfrm>
            <a:off x="7946136" y="1709738"/>
            <a:ext cx="0" cy="4636008"/>
          </a:xfrm>
          <a:prstGeom prst="line">
            <a:avLst/>
          </a:prstGeom>
          <a:ln w="12700" cap="rnd">
            <a:solidFill>
              <a:schemeClr val="bg1">
                <a:lumMod val="65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51ACB8DE-BAD8-48BF-8468-5755D85404D4}"/>
              </a:ext>
            </a:extLst>
          </p:cNvPr>
          <p:cNvSpPr>
            <a:spLocks noGrp="1"/>
          </p:cNvSpPr>
          <p:nvPr>
            <p:ph type="subTitle" idx="1"/>
          </p:nvPr>
        </p:nvSpPr>
        <p:spPr>
          <a:xfrm>
            <a:off x="479793" y="1132232"/>
            <a:ext cx="1120261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Footer Placeholder 4">
            <a:extLst>
              <a:ext uri="{FF2B5EF4-FFF2-40B4-BE49-F238E27FC236}">
                <a16:creationId xmlns:a16="http://schemas.microsoft.com/office/drawing/2014/main" id="{9DEC851D-52A4-45B1-A1B3-95021CB3C76C}"/>
              </a:ext>
            </a:extLst>
          </p:cNvPr>
          <p:cNvSpPr>
            <a:spLocks noGrp="1"/>
          </p:cNvSpPr>
          <p:nvPr>
            <p:ph type="ftr" sz="quarter" idx="3"/>
          </p:nvPr>
        </p:nvSpPr>
        <p:spPr>
          <a:xfrm>
            <a:off x="494189" y="6484545"/>
            <a:ext cx="10223342"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7790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Teal">
    <p:bg>
      <p:bgPr>
        <a:solidFill>
          <a:schemeClr val="accent3"/>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4">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1067" b="0" i="0" u="none" strike="noStrike" cap="none" spc="0" normalizeH="0" baseline="0" noProof="0" dirty="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181E4135-726A-4D1C-A91C-5C35847AF4F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604BBF9E-6C60-435B-99A6-364C05DFE387}"/>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4872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ake Away Shelf Blue">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6" y="-536376"/>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a:t>Click to edit Master 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72173" y="5607050"/>
            <a:ext cx="11209286" cy="929054"/>
          </a:xfr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dirty="0"/>
              <a:t>Edit Master text styles</a:t>
            </a:r>
          </a:p>
        </p:txBody>
      </p:sp>
      <p:sp>
        <p:nvSpPr>
          <p:cNvPr id="13" name="Content Placeholder 12">
            <a:extLst>
              <a:ext uri="{FF2B5EF4-FFF2-40B4-BE49-F238E27FC236}">
                <a16:creationId xmlns:a16="http://schemas.microsoft.com/office/drawing/2014/main" id="{12E6831E-C096-4982-A5FF-5F3978209316}"/>
              </a:ext>
            </a:extLst>
          </p:cNvPr>
          <p:cNvSpPr>
            <a:spLocks noGrp="1"/>
          </p:cNvSpPr>
          <p:nvPr>
            <p:ph sz="quarter" idx="16"/>
          </p:nvPr>
        </p:nvSpPr>
        <p:spPr>
          <a:xfrm>
            <a:off x="475488" y="1709928"/>
            <a:ext cx="11209286" cy="30855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E3913D0A-3ECA-4A43-8D88-81F2A0BA82EB}"/>
              </a:ext>
            </a:extLst>
          </p:cNvPr>
          <p:cNvSpPr txBox="1"/>
          <p:nvPr userDrawn="1"/>
        </p:nvSpPr>
        <p:spPr bwMode="gray">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0" name="Subtitle">
            <a:extLst>
              <a:ext uri="{FF2B5EF4-FFF2-40B4-BE49-F238E27FC236}">
                <a16:creationId xmlns:a16="http://schemas.microsoft.com/office/drawing/2014/main" id="{323D35A9-FEF4-4E1A-8A9F-5972769D0E83}"/>
              </a:ext>
            </a:extLst>
          </p:cNvPr>
          <p:cNvSpPr>
            <a:spLocks noGrp="1"/>
          </p:cNvSpPr>
          <p:nvPr>
            <p:ph type="subTitle" idx="1"/>
          </p:nvPr>
        </p:nvSpPr>
        <p:spPr>
          <a:xfrm>
            <a:off x="479793" y="1132232"/>
            <a:ext cx="1120261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4">
            <a:extLst>
              <a:ext uri="{FF2B5EF4-FFF2-40B4-BE49-F238E27FC236}">
                <a16:creationId xmlns:a16="http://schemas.microsoft.com/office/drawing/2014/main" id="{379BCE9F-B7E9-445D-B396-3D6F276DBE2C}"/>
              </a:ext>
            </a:extLst>
          </p:cNvPr>
          <p:cNvSpPr>
            <a:spLocks noGrp="1"/>
          </p:cNvSpPr>
          <p:nvPr>
            <p:ph type="ftr" sz="quarter" idx="3"/>
          </p:nvPr>
        </p:nvSpPr>
        <p:spPr>
          <a:xfrm>
            <a:off x="494189" y="5052451"/>
            <a:ext cx="10223342"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63033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ke Away Shelf Light Blue">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6" y="-536376"/>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a:t>Click to edit Master 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72173" y="5607050"/>
            <a:ext cx="11209286" cy="929054"/>
          </a:xfr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dirty="0"/>
              <a:t>Edit Master text styles</a:t>
            </a:r>
          </a:p>
        </p:txBody>
      </p:sp>
      <p:sp>
        <p:nvSpPr>
          <p:cNvPr id="13" name="Content Placeholder 12">
            <a:extLst>
              <a:ext uri="{FF2B5EF4-FFF2-40B4-BE49-F238E27FC236}">
                <a16:creationId xmlns:a16="http://schemas.microsoft.com/office/drawing/2014/main" id="{12E6831E-C096-4982-A5FF-5F3978209316}"/>
              </a:ext>
            </a:extLst>
          </p:cNvPr>
          <p:cNvSpPr>
            <a:spLocks noGrp="1"/>
          </p:cNvSpPr>
          <p:nvPr>
            <p:ph sz="quarter" idx="16"/>
          </p:nvPr>
        </p:nvSpPr>
        <p:spPr>
          <a:xfrm>
            <a:off x="475488" y="1709928"/>
            <a:ext cx="11209286" cy="30855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E3913D0A-3ECA-4A43-8D88-81F2A0BA82EB}"/>
              </a:ext>
            </a:extLst>
          </p:cNvPr>
          <p:cNvSpPr txBox="1"/>
          <p:nvPr userDrawn="1"/>
        </p:nvSpPr>
        <p:spPr bwMode="gray">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0" name="Subtitle">
            <a:extLst>
              <a:ext uri="{FF2B5EF4-FFF2-40B4-BE49-F238E27FC236}">
                <a16:creationId xmlns:a16="http://schemas.microsoft.com/office/drawing/2014/main" id="{84F96DCE-FF0A-4B2F-9591-E9AF1AF48FA5}"/>
              </a:ext>
            </a:extLst>
          </p:cNvPr>
          <p:cNvSpPr>
            <a:spLocks noGrp="1"/>
          </p:cNvSpPr>
          <p:nvPr>
            <p:ph type="subTitle" idx="1"/>
          </p:nvPr>
        </p:nvSpPr>
        <p:spPr>
          <a:xfrm>
            <a:off x="479793" y="1132232"/>
            <a:ext cx="1120261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4">
            <a:extLst>
              <a:ext uri="{FF2B5EF4-FFF2-40B4-BE49-F238E27FC236}">
                <a16:creationId xmlns:a16="http://schemas.microsoft.com/office/drawing/2014/main" id="{E2F519A5-130D-4941-BEF9-DDD491D70F82}"/>
              </a:ext>
            </a:extLst>
          </p:cNvPr>
          <p:cNvSpPr>
            <a:spLocks noGrp="1"/>
          </p:cNvSpPr>
          <p:nvPr>
            <p:ph type="ftr" sz="quarter" idx="3"/>
          </p:nvPr>
        </p:nvSpPr>
        <p:spPr>
          <a:xfrm>
            <a:off x="494189" y="5052451"/>
            <a:ext cx="10223342"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53539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ke Away Shelf Green">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6" y="-533668"/>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a:t>Click to edit Master 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72173" y="5607050"/>
            <a:ext cx="11209286" cy="929054"/>
          </a:xfr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dirty="0"/>
              <a:t>Edit Master text styles</a:t>
            </a:r>
          </a:p>
        </p:txBody>
      </p:sp>
      <p:sp>
        <p:nvSpPr>
          <p:cNvPr id="13" name="Content Placeholder 12">
            <a:extLst>
              <a:ext uri="{FF2B5EF4-FFF2-40B4-BE49-F238E27FC236}">
                <a16:creationId xmlns:a16="http://schemas.microsoft.com/office/drawing/2014/main" id="{12E6831E-C096-4982-A5FF-5F3978209316}"/>
              </a:ext>
            </a:extLst>
          </p:cNvPr>
          <p:cNvSpPr>
            <a:spLocks noGrp="1"/>
          </p:cNvSpPr>
          <p:nvPr>
            <p:ph sz="quarter" idx="16"/>
          </p:nvPr>
        </p:nvSpPr>
        <p:spPr>
          <a:xfrm>
            <a:off x="475488" y="1709928"/>
            <a:ext cx="11209286" cy="30855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E3913D0A-3ECA-4A43-8D88-81F2A0BA82EB}"/>
              </a:ext>
            </a:extLst>
          </p:cNvPr>
          <p:cNvSpPr txBox="1"/>
          <p:nvPr userDrawn="1"/>
        </p:nvSpPr>
        <p:spPr bwMode="gray">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0" name="Subtitle">
            <a:extLst>
              <a:ext uri="{FF2B5EF4-FFF2-40B4-BE49-F238E27FC236}">
                <a16:creationId xmlns:a16="http://schemas.microsoft.com/office/drawing/2014/main" id="{009731CD-B93F-4DF1-AF9B-57BC8959CC00}"/>
              </a:ext>
            </a:extLst>
          </p:cNvPr>
          <p:cNvSpPr>
            <a:spLocks noGrp="1"/>
          </p:cNvSpPr>
          <p:nvPr>
            <p:ph type="subTitle" idx="1"/>
          </p:nvPr>
        </p:nvSpPr>
        <p:spPr>
          <a:xfrm>
            <a:off x="479793" y="1132232"/>
            <a:ext cx="1120261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4">
            <a:extLst>
              <a:ext uri="{FF2B5EF4-FFF2-40B4-BE49-F238E27FC236}">
                <a16:creationId xmlns:a16="http://schemas.microsoft.com/office/drawing/2014/main" id="{4D3FDB3F-CC2C-493E-9337-92AA33E854AD}"/>
              </a:ext>
            </a:extLst>
          </p:cNvPr>
          <p:cNvSpPr>
            <a:spLocks noGrp="1"/>
          </p:cNvSpPr>
          <p:nvPr>
            <p:ph type="ftr" sz="quarter" idx="3"/>
          </p:nvPr>
        </p:nvSpPr>
        <p:spPr>
          <a:xfrm>
            <a:off x="494189" y="5052451"/>
            <a:ext cx="10223342"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4326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ake Away Shelf Gray">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6" y="-533668"/>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a:t>Click to edit Master 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72173" y="5607050"/>
            <a:ext cx="11209286" cy="929054"/>
          </a:xfr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dirty="0"/>
              <a:t>Edit Master text styles</a:t>
            </a:r>
          </a:p>
        </p:txBody>
      </p:sp>
      <p:sp>
        <p:nvSpPr>
          <p:cNvPr id="13" name="Content Placeholder 12">
            <a:extLst>
              <a:ext uri="{FF2B5EF4-FFF2-40B4-BE49-F238E27FC236}">
                <a16:creationId xmlns:a16="http://schemas.microsoft.com/office/drawing/2014/main" id="{12E6831E-C096-4982-A5FF-5F3978209316}"/>
              </a:ext>
            </a:extLst>
          </p:cNvPr>
          <p:cNvSpPr>
            <a:spLocks noGrp="1"/>
          </p:cNvSpPr>
          <p:nvPr>
            <p:ph sz="quarter" idx="16"/>
          </p:nvPr>
        </p:nvSpPr>
        <p:spPr>
          <a:xfrm>
            <a:off x="475488" y="1709928"/>
            <a:ext cx="11209286" cy="30855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E3913D0A-3ECA-4A43-8D88-81F2A0BA82EB}"/>
              </a:ext>
            </a:extLst>
          </p:cNvPr>
          <p:cNvSpPr txBox="1"/>
          <p:nvPr userDrawn="1"/>
        </p:nvSpPr>
        <p:spPr bwMode="gray">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0" name="Subtitle">
            <a:extLst>
              <a:ext uri="{FF2B5EF4-FFF2-40B4-BE49-F238E27FC236}">
                <a16:creationId xmlns:a16="http://schemas.microsoft.com/office/drawing/2014/main" id="{09FB3EBF-1A52-44E3-9ED0-70761B7E8CD3}"/>
              </a:ext>
            </a:extLst>
          </p:cNvPr>
          <p:cNvSpPr>
            <a:spLocks noGrp="1"/>
          </p:cNvSpPr>
          <p:nvPr>
            <p:ph type="subTitle" idx="1"/>
          </p:nvPr>
        </p:nvSpPr>
        <p:spPr>
          <a:xfrm>
            <a:off x="479793" y="1132232"/>
            <a:ext cx="1120261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4">
            <a:extLst>
              <a:ext uri="{FF2B5EF4-FFF2-40B4-BE49-F238E27FC236}">
                <a16:creationId xmlns:a16="http://schemas.microsoft.com/office/drawing/2014/main" id="{68255D0C-1EDE-493B-8DA6-8F3EFAE77D56}"/>
              </a:ext>
            </a:extLst>
          </p:cNvPr>
          <p:cNvSpPr>
            <a:spLocks noGrp="1"/>
          </p:cNvSpPr>
          <p:nvPr>
            <p:ph type="ftr" sz="quarter" idx="3"/>
          </p:nvPr>
        </p:nvSpPr>
        <p:spPr>
          <a:xfrm>
            <a:off x="494189" y="5052451"/>
            <a:ext cx="10223342"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20596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0"/>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 name="Title 1">
            <a:extLst>
              <a:ext uri="{FF2B5EF4-FFF2-40B4-BE49-F238E27FC236}">
                <a16:creationId xmlns:a16="http://schemas.microsoft.com/office/drawing/2014/main" id="{F1B4282A-1281-40FB-B6F1-B994D248C217}"/>
              </a:ext>
            </a:extLst>
          </p:cNvPr>
          <p:cNvSpPr>
            <a:spLocks noGrp="1"/>
          </p:cNvSpPr>
          <p:nvPr>
            <p:ph type="title"/>
          </p:nvPr>
        </p:nvSpPr>
        <p:spPr>
          <a:xfrm>
            <a:off x="472173" y="575576"/>
            <a:ext cx="5138269" cy="429028"/>
          </a:xfrm>
        </p:spPr>
        <p:txBody>
          <a:bodyPr/>
          <a:lstStyle/>
          <a:p>
            <a:r>
              <a:rPr lang="en-US" dirty="0"/>
              <a:t>Click to edit Master</a:t>
            </a:r>
          </a:p>
        </p:txBody>
      </p:sp>
      <p:sp>
        <p:nvSpPr>
          <p:cNvPr id="22" name="Text Placeholder 21">
            <a:extLst>
              <a:ext uri="{FF2B5EF4-FFF2-40B4-BE49-F238E27FC236}">
                <a16:creationId xmlns:a16="http://schemas.microsoft.com/office/drawing/2014/main" id="{6A1E8429-DA37-44DB-B752-3A1B825E7B8D}"/>
              </a:ext>
            </a:extLst>
          </p:cNvPr>
          <p:cNvSpPr>
            <a:spLocks noGrp="1"/>
          </p:cNvSpPr>
          <p:nvPr>
            <p:ph type="body" sz="quarter" idx="10"/>
          </p:nvPr>
        </p:nvSpPr>
        <p:spPr>
          <a:xfrm>
            <a:off x="475488" y="1709928"/>
            <a:ext cx="5134954" cy="46360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62507" y="575576"/>
            <a:ext cx="5119689" cy="438183"/>
          </a:xfrm>
        </p:spPr>
        <p:txBody>
          <a:bodyPr anchor="b"/>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dirty="0"/>
              <a:t>Edit Master text styles</a:t>
            </a:r>
          </a:p>
        </p:txBody>
      </p:sp>
      <p:sp>
        <p:nvSpPr>
          <p:cNvPr id="31"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62507" y="1132232"/>
            <a:ext cx="5126495" cy="457103"/>
          </a:xfrm>
        </p:spPr>
        <p:txBody>
          <a:bodyPr/>
          <a:lstStyle>
            <a:lvl1pPr marL="0" indent="0">
              <a:lnSpc>
                <a:spcPct val="83000"/>
              </a:lnSpc>
              <a:buNone/>
              <a:defRPr sz="24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Edit Master text styles</a:t>
            </a:r>
          </a:p>
        </p:txBody>
      </p:sp>
      <p:sp>
        <p:nvSpPr>
          <p:cNvPr id="6"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62506" y="1709738"/>
            <a:ext cx="5119689" cy="463619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EE2287AC-C7F1-4644-A8D6-BFE03E6C2081}"/>
              </a:ext>
            </a:extLst>
          </p:cNvPr>
          <p:cNvSpPr txBox="1"/>
          <p:nvPr userDrawn="1"/>
        </p:nvSpPr>
        <p:spPr>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3" name="Subtitle">
            <a:extLst>
              <a:ext uri="{FF2B5EF4-FFF2-40B4-BE49-F238E27FC236}">
                <a16:creationId xmlns:a16="http://schemas.microsoft.com/office/drawing/2014/main" id="{9B4F9FC7-7E9D-4A0B-BBB2-BEA8B8870B1C}"/>
              </a:ext>
            </a:extLst>
          </p:cNvPr>
          <p:cNvSpPr>
            <a:spLocks noGrp="1"/>
          </p:cNvSpPr>
          <p:nvPr>
            <p:ph type="subTitle" idx="1"/>
          </p:nvPr>
        </p:nvSpPr>
        <p:spPr>
          <a:xfrm>
            <a:off x="479793" y="1132232"/>
            <a:ext cx="513064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4">
            <a:extLst>
              <a:ext uri="{FF2B5EF4-FFF2-40B4-BE49-F238E27FC236}">
                <a16:creationId xmlns:a16="http://schemas.microsoft.com/office/drawing/2014/main" id="{F2873F8E-D55D-4D2D-A442-8CAB320EA0D6}"/>
              </a:ext>
            </a:extLst>
          </p:cNvPr>
          <p:cNvSpPr>
            <a:spLocks noGrp="1"/>
          </p:cNvSpPr>
          <p:nvPr>
            <p:ph type="ftr" sz="quarter" idx="3"/>
          </p:nvPr>
        </p:nvSpPr>
        <p:spPr>
          <a:xfrm>
            <a:off x="494189" y="6484546"/>
            <a:ext cx="5116253"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2746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ifty Fifty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F1B4282A-1281-40FB-B6F1-B994D248C217}"/>
              </a:ext>
            </a:extLst>
          </p:cNvPr>
          <p:cNvSpPr>
            <a:spLocks noGrp="1"/>
          </p:cNvSpPr>
          <p:nvPr>
            <p:ph type="title"/>
          </p:nvPr>
        </p:nvSpPr>
        <p:spPr>
          <a:xfrm>
            <a:off x="472173" y="575576"/>
            <a:ext cx="5138269" cy="429028"/>
          </a:xfrm>
        </p:spPr>
        <p:txBody>
          <a:bodyPr/>
          <a:lstStyle/>
          <a:p>
            <a:r>
              <a:rPr lang="en-US" dirty="0"/>
              <a:t>Click to edit Master</a:t>
            </a:r>
          </a:p>
        </p:txBody>
      </p:sp>
      <p:sp>
        <p:nvSpPr>
          <p:cNvPr id="22" name="Text Placeholder 21">
            <a:extLst>
              <a:ext uri="{FF2B5EF4-FFF2-40B4-BE49-F238E27FC236}">
                <a16:creationId xmlns:a16="http://schemas.microsoft.com/office/drawing/2014/main" id="{6A1E8429-DA37-44DB-B752-3A1B825E7B8D}"/>
              </a:ext>
            </a:extLst>
          </p:cNvPr>
          <p:cNvSpPr>
            <a:spLocks noGrp="1"/>
          </p:cNvSpPr>
          <p:nvPr>
            <p:ph type="body" sz="quarter" idx="10"/>
          </p:nvPr>
        </p:nvSpPr>
        <p:spPr>
          <a:xfrm>
            <a:off x="475488" y="1709928"/>
            <a:ext cx="5134954" cy="46360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black">
          <a:xfrm>
            <a:off x="6562507" y="575576"/>
            <a:ext cx="5119689" cy="438183"/>
          </a:xfrm>
        </p:spPr>
        <p:txBody>
          <a:bodyPr anchor="b"/>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dirty="0"/>
              <a:t>Edit Master text styles</a:t>
            </a:r>
          </a:p>
        </p:txBody>
      </p:sp>
      <p:sp>
        <p:nvSpPr>
          <p:cNvPr id="31"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black">
          <a:xfrm>
            <a:off x="6562507" y="1132232"/>
            <a:ext cx="5126495" cy="457103"/>
          </a:xfrm>
        </p:spPr>
        <p:txBody>
          <a:bodyPr/>
          <a:lstStyle>
            <a:lvl1pPr marL="0" indent="0">
              <a:lnSpc>
                <a:spcPct val="83000"/>
              </a:lnSpc>
              <a:buNone/>
              <a:defRPr sz="24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Edit Master text styles</a:t>
            </a:r>
          </a:p>
        </p:txBody>
      </p:sp>
      <p:sp>
        <p:nvSpPr>
          <p:cNvPr id="6"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black">
          <a:xfrm>
            <a:off x="6562506" y="1709738"/>
            <a:ext cx="5119689" cy="463619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EE2287AC-C7F1-4644-A8D6-BFE03E6C2081}"/>
              </a:ext>
            </a:extLst>
          </p:cNvPr>
          <p:cNvSpPr txBox="1"/>
          <p:nvPr userDrawn="1"/>
        </p:nvSpPr>
        <p:spPr bwMode="black">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6" name="Rectangle: Single Corner Rounded 6">
            <a:extLst>
              <a:ext uri="{FF2B5EF4-FFF2-40B4-BE49-F238E27FC236}">
                <a16:creationId xmlns:a16="http://schemas.microsoft.com/office/drawing/2014/main" id="{09D60F74-3679-4043-99C0-326E124B1743}"/>
              </a:ext>
            </a:extLst>
          </p:cNvPr>
          <p:cNvSpPr/>
          <p:nvPr userDrawn="1"/>
        </p:nvSpPr>
        <p:spPr bwMode="gray">
          <a:xfrm flipH="1" flipV="1">
            <a:off x="6096000" y="-3"/>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3" name="Subtitle">
            <a:extLst>
              <a:ext uri="{FF2B5EF4-FFF2-40B4-BE49-F238E27FC236}">
                <a16:creationId xmlns:a16="http://schemas.microsoft.com/office/drawing/2014/main" id="{FBC6039C-AF75-4EC4-A13A-9950034424F3}"/>
              </a:ext>
            </a:extLst>
          </p:cNvPr>
          <p:cNvSpPr>
            <a:spLocks noGrp="1"/>
          </p:cNvSpPr>
          <p:nvPr>
            <p:ph type="subTitle" idx="1"/>
          </p:nvPr>
        </p:nvSpPr>
        <p:spPr>
          <a:xfrm>
            <a:off x="479793" y="1132232"/>
            <a:ext cx="513064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4">
            <a:extLst>
              <a:ext uri="{FF2B5EF4-FFF2-40B4-BE49-F238E27FC236}">
                <a16:creationId xmlns:a16="http://schemas.microsoft.com/office/drawing/2014/main" id="{004F05D8-16DB-47B4-B03A-20CC6481F45C}"/>
              </a:ext>
            </a:extLst>
          </p:cNvPr>
          <p:cNvSpPr>
            <a:spLocks noGrp="1"/>
          </p:cNvSpPr>
          <p:nvPr>
            <p:ph type="ftr" sz="quarter" idx="3"/>
          </p:nvPr>
        </p:nvSpPr>
        <p:spPr>
          <a:xfrm>
            <a:off x="494189" y="6484546"/>
            <a:ext cx="5116253"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27950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ifty Fifty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 name="Title 1">
            <a:extLst>
              <a:ext uri="{FF2B5EF4-FFF2-40B4-BE49-F238E27FC236}">
                <a16:creationId xmlns:a16="http://schemas.microsoft.com/office/drawing/2014/main" id="{F1B4282A-1281-40FB-B6F1-B994D248C217}"/>
              </a:ext>
            </a:extLst>
          </p:cNvPr>
          <p:cNvSpPr>
            <a:spLocks noGrp="1"/>
          </p:cNvSpPr>
          <p:nvPr>
            <p:ph type="title"/>
          </p:nvPr>
        </p:nvSpPr>
        <p:spPr>
          <a:xfrm>
            <a:off x="472173" y="575576"/>
            <a:ext cx="5138269" cy="429028"/>
          </a:xfrm>
        </p:spPr>
        <p:txBody>
          <a:bodyPr/>
          <a:lstStyle/>
          <a:p>
            <a:r>
              <a:rPr lang="en-US" dirty="0"/>
              <a:t>Click to edit Master</a:t>
            </a:r>
          </a:p>
        </p:txBody>
      </p:sp>
      <p:sp>
        <p:nvSpPr>
          <p:cNvPr id="22" name="Text Placeholder 21">
            <a:extLst>
              <a:ext uri="{FF2B5EF4-FFF2-40B4-BE49-F238E27FC236}">
                <a16:creationId xmlns:a16="http://schemas.microsoft.com/office/drawing/2014/main" id="{6A1E8429-DA37-44DB-B752-3A1B825E7B8D}"/>
              </a:ext>
            </a:extLst>
          </p:cNvPr>
          <p:cNvSpPr>
            <a:spLocks noGrp="1"/>
          </p:cNvSpPr>
          <p:nvPr>
            <p:ph type="body" sz="quarter" idx="10"/>
          </p:nvPr>
        </p:nvSpPr>
        <p:spPr>
          <a:xfrm>
            <a:off x="475488" y="1709928"/>
            <a:ext cx="5134954" cy="46360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black">
          <a:xfrm>
            <a:off x="6562507" y="575576"/>
            <a:ext cx="5119689" cy="438183"/>
          </a:xfrm>
        </p:spPr>
        <p:txBody>
          <a:bodyPr anchor="b"/>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dirty="0"/>
              <a:t>Edit Master text styles</a:t>
            </a:r>
          </a:p>
        </p:txBody>
      </p:sp>
      <p:sp>
        <p:nvSpPr>
          <p:cNvPr id="31"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black">
          <a:xfrm>
            <a:off x="6562507" y="1132232"/>
            <a:ext cx="5126495" cy="457103"/>
          </a:xfrm>
        </p:spPr>
        <p:txBody>
          <a:bodyPr/>
          <a:lstStyle>
            <a:lvl1pPr marL="0" indent="0">
              <a:lnSpc>
                <a:spcPct val="83000"/>
              </a:lnSpc>
              <a:buNone/>
              <a:defRPr sz="24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Edit Master text styles</a:t>
            </a:r>
          </a:p>
        </p:txBody>
      </p:sp>
      <p:sp>
        <p:nvSpPr>
          <p:cNvPr id="6"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black">
          <a:xfrm>
            <a:off x="6562506" y="1709738"/>
            <a:ext cx="5119689" cy="463619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EE2287AC-C7F1-4644-A8D6-BFE03E6C2081}"/>
              </a:ext>
            </a:extLst>
          </p:cNvPr>
          <p:cNvSpPr txBox="1"/>
          <p:nvPr userDrawn="1"/>
        </p:nvSpPr>
        <p:spPr bwMode="black">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3" name="Subtitle">
            <a:extLst>
              <a:ext uri="{FF2B5EF4-FFF2-40B4-BE49-F238E27FC236}">
                <a16:creationId xmlns:a16="http://schemas.microsoft.com/office/drawing/2014/main" id="{266F66AD-0962-4768-A56C-C1F051CA4BC2}"/>
              </a:ext>
            </a:extLst>
          </p:cNvPr>
          <p:cNvSpPr>
            <a:spLocks noGrp="1"/>
          </p:cNvSpPr>
          <p:nvPr>
            <p:ph type="subTitle" idx="1"/>
          </p:nvPr>
        </p:nvSpPr>
        <p:spPr>
          <a:xfrm>
            <a:off x="479793" y="1132232"/>
            <a:ext cx="513064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4">
            <a:extLst>
              <a:ext uri="{FF2B5EF4-FFF2-40B4-BE49-F238E27FC236}">
                <a16:creationId xmlns:a16="http://schemas.microsoft.com/office/drawing/2014/main" id="{2AEF9882-55A2-4990-AF93-2A804C461C6E}"/>
              </a:ext>
            </a:extLst>
          </p:cNvPr>
          <p:cNvSpPr>
            <a:spLocks noGrp="1"/>
          </p:cNvSpPr>
          <p:nvPr>
            <p:ph type="ftr" sz="quarter" idx="3"/>
          </p:nvPr>
        </p:nvSpPr>
        <p:spPr>
          <a:xfrm>
            <a:off x="494189" y="6484546"/>
            <a:ext cx="5116253"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21333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ifty Fifty Gra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 name="Title 1">
            <a:extLst>
              <a:ext uri="{FF2B5EF4-FFF2-40B4-BE49-F238E27FC236}">
                <a16:creationId xmlns:a16="http://schemas.microsoft.com/office/drawing/2014/main" id="{F1B4282A-1281-40FB-B6F1-B994D248C217}"/>
              </a:ext>
            </a:extLst>
          </p:cNvPr>
          <p:cNvSpPr>
            <a:spLocks noGrp="1"/>
          </p:cNvSpPr>
          <p:nvPr>
            <p:ph type="title"/>
          </p:nvPr>
        </p:nvSpPr>
        <p:spPr>
          <a:xfrm>
            <a:off x="472173" y="575576"/>
            <a:ext cx="5138269" cy="429028"/>
          </a:xfrm>
        </p:spPr>
        <p:txBody>
          <a:bodyPr/>
          <a:lstStyle/>
          <a:p>
            <a:r>
              <a:rPr lang="en-US" dirty="0"/>
              <a:t>Click to edit Master</a:t>
            </a:r>
          </a:p>
        </p:txBody>
      </p:sp>
      <p:sp>
        <p:nvSpPr>
          <p:cNvPr id="22" name="Text Placeholder 21">
            <a:extLst>
              <a:ext uri="{FF2B5EF4-FFF2-40B4-BE49-F238E27FC236}">
                <a16:creationId xmlns:a16="http://schemas.microsoft.com/office/drawing/2014/main" id="{6A1E8429-DA37-44DB-B752-3A1B825E7B8D}"/>
              </a:ext>
            </a:extLst>
          </p:cNvPr>
          <p:cNvSpPr>
            <a:spLocks noGrp="1"/>
          </p:cNvSpPr>
          <p:nvPr>
            <p:ph type="body" sz="quarter" idx="10"/>
          </p:nvPr>
        </p:nvSpPr>
        <p:spPr>
          <a:xfrm>
            <a:off x="475488" y="1709928"/>
            <a:ext cx="5134954" cy="46360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62507" y="575576"/>
            <a:ext cx="5119689" cy="438183"/>
          </a:xfrm>
        </p:spPr>
        <p:txBody>
          <a:bodyPr anchor="b"/>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dirty="0"/>
              <a:t>Edit Master text styles</a:t>
            </a:r>
          </a:p>
        </p:txBody>
      </p:sp>
      <p:sp>
        <p:nvSpPr>
          <p:cNvPr id="31"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62507" y="1132232"/>
            <a:ext cx="5126495" cy="457103"/>
          </a:xfrm>
        </p:spPr>
        <p:txBody>
          <a:bodyPr/>
          <a:lstStyle>
            <a:lvl1pPr marL="0" indent="0">
              <a:lnSpc>
                <a:spcPct val="83000"/>
              </a:lnSpc>
              <a:buNone/>
              <a:defRPr sz="24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Edit Master text styles</a:t>
            </a:r>
          </a:p>
        </p:txBody>
      </p:sp>
      <p:sp>
        <p:nvSpPr>
          <p:cNvPr id="6"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62506" y="1709738"/>
            <a:ext cx="5119689" cy="463619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EE2287AC-C7F1-4644-A8D6-BFE03E6C2081}"/>
              </a:ext>
            </a:extLst>
          </p:cNvPr>
          <p:cNvSpPr txBox="1"/>
          <p:nvPr userDrawn="1"/>
        </p:nvSpPr>
        <p:spPr>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3" name="Subtitle">
            <a:extLst>
              <a:ext uri="{FF2B5EF4-FFF2-40B4-BE49-F238E27FC236}">
                <a16:creationId xmlns:a16="http://schemas.microsoft.com/office/drawing/2014/main" id="{EEBA1E51-E7B7-4848-B96B-E6FC92350376}"/>
              </a:ext>
            </a:extLst>
          </p:cNvPr>
          <p:cNvSpPr>
            <a:spLocks noGrp="1"/>
          </p:cNvSpPr>
          <p:nvPr>
            <p:ph type="subTitle" idx="1"/>
          </p:nvPr>
        </p:nvSpPr>
        <p:spPr>
          <a:xfrm>
            <a:off x="479793" y="1132232"/>
            <a:ext cx="513064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4">
            <a:extLst>
              <a:ext uri="{FF2B5EF4-FFF2-40B4-BE49-F238E27FC236}">
                <a16:creationId xmlns:a16="http://schemas.microsoft.com/office/drawing/2014/main" id="{0D78F864-5081-4829-A827-7CD95C8E7C78}"/>
              </a:ext>
            </a:extLst>
          </p:cNvPr>
          <p:cNvSpPr>
            <a:spLocks noGrp="1"/>
          </p:cNvSpPr>
          <p:nvPr>
            <p:ph type="ftr" sz="quarter" idx="3"/>
          </p:nvPr>
        </p:nvSpPr>
        <p:spPr>
          <a:xfrm>
            <a:off x="494189" y="6484546"/>
            <a:ext cx="5116253"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62115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33625" y="0"/>
            <a:ext cx="493776" cy="68580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 name="Title 1">
            <a:extLst>
              <a:ext uri="{FF2B5EF4-FFF2-40B4-BE49-F238E27FC236}">
                <a16:creationId xmlns:a16="http://schemas.microsoft.com/office/drawing/2014/main" id="{424F16FF-9EF1-44C1-AAD9-CF1D660D0C2E}"/>
              </a:ext>
            </a:extLst>
          </p:cNvPr>
          <p:cNvSpPr>
            <a:spLocks noGrp="1"/>
          </p:cNvSpPr>
          <p:nvPr>
            <p:ph type="title"/>
          </p:nvPr>
        </p:nvSpPr>
        <p:spPr>
          <a:xfrm>
            <a:off x="472174" y="575576"/>
            <a:ext cx="6449960" cy="429028"/>
          </a:xfrm>
        </p:spPr>
        <p:txBody>
          <a:bodyPr/>
          <a:lstStyle/>
          <a:p>
            <a:r>
              <a:rPr lang="en-US" dirty="0"/>
              <a:t>Click to edit Master title style</a:t>
            </a:r>
          </a:p>
        </p:txBody>
      </p:sp>
      <p:sp>
        <p:nvSpPr>
          <p:cNvPr id="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03036" y="559595"/>
            <a:ext cx="3574580" cy="579285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4" name="TextBox 53">
            <a:extLst>
              <a:ext uri="{FF2B5EF4-FFF2-40B4-BE49-F238E27FC236}">
                <a16:creationId xmlns:a16="http://schemas.microsoft.com/office/drawing/2014/main" id="{8B367A00-B283-4828-9779-A19E5BF46A98}"/>
              </a:ext>
            </a:extLst>
          </p:cNvPr>
          <p:cNvSpPr txBox="1"/>
          <p:nvPr userDrawn="1"/>
        </p:nvSpPr>
        <p:spPr bwMode="gray">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9" name="Subtitle">
            <a:extLst>
              <a:ext uri="{FF2B5EF4-FFF2-40B4-BE49-F238E27FC236}">
                <a16:creationId xmlns:a16="http://schemas.microsoft.com/office/drawing/2014/main" id="{1F00FF85-FEDB-4F04-92DA-CD8080CA762B}"/>
              </a:ext>
            </a:extLst>
          </p:cNvPr>
          <p:cNvSpPr>
            <a:spLocks noGrp="1"/>
          </p:cNvSpPr>
          <p:nvPr>
            <p:ph type="subTitle" idx="1"/>
          </p:nvPr>
        </p:nvSpPr>
        <p:spPr>
          <a:xfrm>
            <a:off x="479794" y="1132232"/>
            <a:ext cx="6441706"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Footer Placeholder 4">
            <a:extLst>
              <a:ext uri="{FF2B5EF4-FFF2-40B4-BE49-F238E27FC236}">
                <a16:creationId xmlns:a16="http://schemas.microsoft.com/office/drawing/2014/main" id="{4357B337-8EA8-457A-B703-E670FE99BC85}"/>
              </a:ext>
            </a:extLst>
          </p:cNvPr>
          <p:cNvSpPr>
            <a:spLocks noGrp="1"/>
          </p:cNvSpPr>
          <p:nvPr>
            <p:ph type="ftr" sz="quarter" idx="3"/>
          </p:nvPr>
        </p:nvSpPr>
        <p:spPr>
          <a:xfrm>
            <a:off x="494189" y="6484546"/>
            <a:ext cx="5116253"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91948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taway 1/3 Right L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33625" y="0"/>
            <a:ext cx="493776" cy="68580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 name="Title 1">
            <a:extLst>
              <a:ext uri="{FF2B5EF4-FFF2-40B4-BE49-F238E27FC236}">
                <a16:creationId xmlns:a16="http://schemas.microsoft.com/office/drawing/2014/main" id="{424F16FF-9EF1-44C1-AAD9-CF1D660D0C2E}"/>
              </a:ext>
            </a:extLst>
          </p:cNvPr>
          <p:cNvSpPr>
            <a:spLocks noGrp="1"/>
          </p:cNvSpPr>
          <p:nvPr>
            <p:ph type="title"/>
          </p:nvPr>
        </p:nvSpPr>
        <p:spPr>
          <a:xfrm>
            <a:off x="472174" y="575576"/>
            <a:ext cx="6449960" cy="429028"/>
          </a:xfrm>
        </p:spPr>
        <p:txBody>
          <a:bodyPr/>
          <a:lstStyle/>
          <a:p>
            <a:r>
              <a:rPr lang="en-US" dirty="0"/>
              <a:t>Click to edit Master title style</a:t>
            </a:r>
          </a:p>
        </p:txBody>
      </p:sp>
      <p:sp>
        <p:nvSpPr>
          <p:cNvPr id="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black">
          <a:xfrm>
            <a:off x="8103036" y="559595"/>
            <a:ext cx="3574580" cy="579285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4" name="TextBox 53">
            <a:extLst>
              <a:ext uri="{FF2B5EF4-FFF2-40B4-BE49-F238E27FC236}">
                <a16:creationId xmlns:a16="http://schemas.microsoft.com/office/drawing/2014/main" id="{8B367A00-B283-4828-9779-A19E5BF46A98}"/>
              </a:ext>
            </a:extLst>
          </p:cNvPr>
          <p:cNvSpPr txBox="1"/>
          <p:nvPr userDrawn="1"/>
        </p:nvSpPr>
        <p:spPr bwMode="gray">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9" name="Subtitle">
            <a:extLst>
              <a:ext uri="{FF2B5EF4-FFF2-40B4-BE49-F238E27FC236}">
                <a16:creationId xmlns:a16="http://schemas.microsoft.com/office/drawing/2014/main" id="{8182772B-51FD-4532-AD53-E798213156F4}"/>
              </a:ext>
            </a:extLst>
          </p:cNvPr>
          <p:cNvSpPr>
            <a:spLocks noGrp="1"/>
          </p:cNvSpPr>
          <p:nvPr>
            <p:ph type="subTitle" idx="1"/>
          </p:nvPr>
        </p:nvSpPr>
        <p:spPr>
          <a:xfrm>
            <a:off x="479794" y="1132232"/>
            <a:ext cx="6441706"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Footer Placeholder 4">
            <a:extLst>
              <a:ext uri="{FF2B5EF4-FFF2-40B4-BE49-F238E27FC236}">
                <a16:creationId xmlns:a16="http://schemas.microsoft.com/office/drawing/2014/main" id="{A98B9663-351A-4691-9442-67EA99C6E7F7}"/>
              </a:ext>
            </a:extLst>
          </p:cNvPr>
          <p:cNvSpPr>
            <a:spLocks noGrp="1"/>
          </p:cNvSpPr>
          <p:nvPr>
            <p:ph type="ftr" sz="quarter" idx="3"/>
          </p:nvPr>
        </p:nvSpPr>
        <p:spPr>
          <a:xfrm>
            <a:off x="494189" y="6484546"/>
            <a:ext cx="5116253"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4081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theme" Target="../theme/theme4.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9" Type="http://schemas.openxmlformats.org/officeDocument/2006/relationships/slideLayout" Target="../slideLayouts/slideLayout161.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42" Type="http://schemas.openxmlformats.org/officeDocument/2006/relationships/slideLayout" Target="../slideLayouts/slideLayout164.xml"/><Relationship Id="rId47" Type="http://schemas.openxmlformats.org/officeDocument/2006/relationships/slideLayout" Target="../slideLayouts/slideLayout169.xml"/><Relationship Id="rId50" Type="http://schemas.openxmlformats.org/officeDocument/2006/relationships/slideLayout" Target="../slideLayouts/slideLayout172.xml"/><Relationship Id="rId55" Type="http://schemas.openxmlformats.org/officeDocument/2006/relationships/slideLayout" Target="../slideLayouts/slideLayout177.xml"/><Relationship Id="rId63" Type="http://schemas.openxmlformats.org/officeDocument/2006/relationships/slideLayout" Target="../slideLayouts/slideLayout185.xml"/><Relationship Id="rId68" Type="http://schemas.openxmlformats.org/officeDocument/2006/relationships/slideLayout" Target="../slideLayouts/slideLayout190.xml"/><Relationship Id="rId76" Type="http://schemas.openxmlformats.org/officeDocument/2006/relationships/slideLayout" Target="../slideLayouts/slideLayout198.xml"/><Relationship Id="rId84" Type="http://schemas.openxmlformats.org/officeDocument/2006/relationships/slideLayout" Target="../slideLayouts/slideLayout206.xml"/><Relationship Id="rId89" Type="http://schemas.openxmlformats.org/officeDocument/2006/relationships/theme" Target="../theme/theme5.xml"/><Relationship Id="rId7" Type="http://schemas.openxmlformats.org/officeDocument/2006/relationships/slideLayout" Target="../slideLayouts/slideLayout129.xml"/><Relationship Id="rId71" Type="http://schemas.openxmlformats.org/officeDocument/2006/relationships/slideLayout" Target="../slideLayouts/slideLayout193.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9" Type="http://schemas.openxmlformats.org/officeDocument/2006/relationships/slideLayout" Target="../slideLayouts/slideLayout151.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40" Type="http://schemas.openxmlformats.org/officeDocument/2006/relationships/slideLayout" Target="../slideLayouts/slideLayout162.xml"/><Relationship Id="rId45" Type="http://schemas.openxmlformats.org/officeDocument/2006/relationships/slideLayout" Target="../slideLayouts/slideLayout167.xml"/><Relationship Id="rId53" Type="http://schemas.openxmlformats.org/officeDocument/2006/relationships/slideLayout" Target="../slideLayouts/slideLayout175.xml"/><Relationship Id="rId58" Type="http://schemas.openxmlformats.org/officeDocument/2006/relationships/slideLayout" Target="../slideLayouts/slideLayout180.xml"/><Relationship Id="rId66" Type="http://schemas.openxmlformats.org/officeDocument/2006/relationships/slideLayout" Target="../slideLayouts/slideLayout188.xml"/><Relationship Id="rId74" Type="http://schemas.openxmlformats.org/officeDocument/2006/relationships/slideLayout" Target="../slideLayouts/slideLayout196.xml"/><Relationship Id="rId79" Type="http://schemas.openxmlformats.org/officeDocument/2006/relationships/slideLayout" Target="../slideLayouts/slideLayout201.xml"/><Relationship Id="rId87" Type="http://schemas.openxmlformats.org/officeDocument/2006/relationships/slideLayout" Target="../slideLayouts/slideLayout209.xml"/><Relationship Id="rId5" Type="http://schemas.openxmlformats.org/officeDocument/2006/relationships/slideLayout" Target="../slideLayouts/slideLayout127.xml"/><Relationship Id="rId61" Type="http://schemas.openxmlformats.org/officeDocument/2006/relationships/slideLayout" Target="../slideLayouts/slideLayout183.xml"/><Relationship Id="rId82" Type="http://schemas.openxmlformats.org/officeDocument/2006/relationships/slideLayout" Target="../slideLayouts/slideLayout204.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 Id="rId43" Type="http://schemas.openxmlformats.org/officeDocument/2006/relationships/slideLayout" Target="../slideLayouts/slideLayout165.xml"/><Relationship Id="rId48" Type="http://schemas.openxmlformats.org/officeDocument/2006/relationships/slideLayout" Target="../slideLayouts/slideLayout170.xml"/><Relationship Id="rId56" Type="http://schemas.openxmlformats.org/officeDocument/2006/relationships/slideLayout" Target="../slideLayouts/slideLayout178.xml"/><Relationship Id="rId64" Type="http://schemas.openxmlformats.org/officeDocument/2006/relationships/slideLayout" Target="../slideLayouts/slideLayout186.xml"/><Relationship Id="rId69" Type="http://schemas.openxmlformats.org/officeDocument/2006/relationships/slideLayout" Target="../slideLayouts/slideLayout191.xml"/><Relationship Id="rId77" Type="http://schemas.openxmlformats.org/officeDocument/2006/relationships/slideLayout" Target="../slideLayouts/slideLayout199.xml"/><Relationship Id="rId8" Type="http://schemas.openxmlformats.org/officeDocument/2006/relationships/slideLayout" Target="../slideLayouts/slideLayout130.xml"/><Relationship Id="rId51" Type="http://schemas.openxmlformats.org/officeDocument/2006/relationships/slideLayout" Target="../slideLayouts/slideLayout173.xml"/><Relationship Id="rId72" Type="http://schemas.openxmlformats.org/officeDocument/2006/relationships/slideLayout" Target="../slideLayouts/slideLayout194.xml"/><Relationship Id="rId80" Type="http://schemas.openxmlformats.org/officeDocument/2006/relationships/slideLayout" Target="../slideLayouts/slideLayout202.xml"/><Relationship Id="rId85" Type="http://schemas.openxmlformats.org/officeDocument/2006/relationships/slideLayout" Target="../slideLayouts/slideLayout207.xml"/><Relationship Id="rId3" Type="http://schemas.openxmlformats.org/officeDocument/2006/relationships/slideLayout" Target="../slideLayouts/slideLayout125.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slideLayout" Target="../slideLayouts/slideLayout160.xml"/><Relationship Id="rId46" Type="http://schemas.openxmlformats.org/officeDocument/2006/relationships/slideLayout" Target="../slideLayouts/slideLayout168.xml"/><Relationship Id="rId59" Type="http://schemas.openxmlformats.org/officeDocument/2006/relationships/slideLayout" Target="../slideLayouts/slideLayout181.xml"/><Relationship Id="rId67" Type="http://schemas.openxmlformats.org/officeDocument/2006/relationships/slideLayout" Target="../slideLayouts/slideLayout189.xml"/><Relationship Id="rId20" Type="http://schemas.openxmlformats.org/officeDocument/2006/relationships/slideLayout" Target="../slideLayouts/slideLayout142.xml"/><Relationship Id="rId41" Type="http://schemas.openxmlformats.org/officeDocument/2006/relationships/slideLayout" Target="../slideLayouts/slideLayout163.xml"/><Relationship Id="rId54" Type="http://schemas.openxmlformats.org/officeDocument/2006/relationships/slideLayout" Target="../slideLayouts/slideLayout176.xml"/><Relationship Id="rId62" Type="http://schemas.openxmlformats.org/officeDocument/2006/relationships/slideLayout" Target="../slideLayouts/slideLayout184.xml"/><Relationship Id="rId70" Type="http://schemas.openxmlformats.org/officeDocument/2006/relationships/slideLayout" Target="../slideLayouts/slideLayout192.xml"/><Relationship Id="rId75" Type="http://schemas.openxmlformats.org/officeDocument/2006/relationships/slideLayout" Target="../slideLayouts/slideLayout197.xml"/><Relationship Id="rId83" Type="http://schemas.openxmlformats.org/officeDocument/2006/relationships/slideLayout" Target="../slideLayouts/slideLayout205.xml"/><Relationship Id="rId88" Type="http://schemas.openxmlformats.org/officeDocument/2006/relationships/slideLayout" Target="../slideLayouts/slideLayout210.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49" Type="http://schemas.openxmlformats.org/officeDocument/2006/relationships/slideLayout" Target="../slideLayouts/slideLayout171.xml"/><Relationship Id="rId57" Type="http://schemas.openxmlformats.org/officeDocument/2006/relationships/slideLayout" Target="../slideLayouts/slideLayout179.xml"/><Relationship Id="rId10" Type="http://schemas.openxmlformats.org/officeDocument/2006/relationships/slideLayout" Target="../slideLayouts/slideLayout132.xml"/><Relationship Id="rId31" Type="http://schemas.openxmlformats.org/officeDocument/2006/relationships/slideLayout" Target="../slideLayouts/slideLayout153.xml"/><Relationship Id="rId44" Type="http://schemas.openxmlformats.org/officeDocument/2006/relationships/slideLayout" Target="../slideLayouts/slideLayout166.xml"/><Relationship Id="rId52" Type="http://schemas.openxmlformats.org/officeDocument/2006/relationships/slideLayout" Target="../slideLayouts/slideLayout174.xml"/><Relationship Id="rId60" Type="http://schemas.openxmlformats.org/officeDocument/2006/relationships/slideLayout" Target="../slideLayouts/slideLayout182.xml"/><Relationship Id="rId65" Type="http://schemas.openxmlformats.org/officeDocument/2006/relationships/slideLayout" Target="../slideLayouts/slideLayout187.xml"/><Relationship Id="rId73" Type="http://schemas.openxmlformats.org/officeDocument/2006/relationships/slideLayout" Target="../slideLayouts/slideLayout195.xml"/><Relationship Id="rId78" Type="http://schemas.openxmlformats.org/officeDocument/2006/relationships/slideLayout" Target="../slideLayouts/slideLayout200.xml"/><Relationship Id="rId81" Type="http://schemas.openxmlformats.org/officeDocument/2006/relationships/slideLayout" Target="../slideLayouts/slideLayout203.xml"/><Relationship Id="rId86" Type="http://schemas.openxmlformats.org/officeDocument/2006/relationships/slideLayout" Target="../slideLayouts/slideLayout2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95300" y="549415"/>
            <a:ext cx="11187112" cy="455189"/>
          </a:xfrm>
          <a:prstGeom prst="rect">
            <a:avLst/>
          </a:prstGeom>
        </p:spPr>
        <p:txBody>
          <a:bodyPr vert="horz" wrap="square" lIns="0" tIns="0" rIns="0" bIns="0" rtlCol="0" anchor="b">
            <a:spAutoFit/>
          </a:bodyPr>
          <a:lstStyle/>
          <a:p>
            <a:r>
              <a:rPr lang="en-US"/>
              <a:t>Click to edit Master title style</a:t>
            </a:r>
            <a:endParaRPr lang="en-US" dirty="0"/>
          </a:p>
        </p:txBody>
      </p:sp>
      <p:sp>
        <p:nvSpPr>
          <p:cNvPr id="98" name="TextBox 97"/>
          <p:cNvSpPr txBox="1"/>
          <p:nvPr userDrawn="1"/>
        </p:nvSpPr>
        <p:spPr>
          <a:xfrm>
            <a:off x="11571666" y="6513831"/>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136636620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 id="2147483842" r:id="rId34"/>
    <p:sldLayoutId id="2147483843" r:id="rId35"/>
    <p:sldLayoutId id="2147483844" r:id="rId36"/>
    <p:sldLayoutId id="2147483845" r:id="rId37"/>
    <p:sldLayoutId id="2147483846" r:id="rId38"/>
    <p:sldLayoutId id="2147483847" r:id="rId39"/>
    <p:sldLayoutId id="2147483848" r:id="rId40"/>
    <p:sldLayoutId id="2147483849" r:id="rId41"/>
    <p:sldLayoutId id="2147483850" r:id="rId42"/>
    <p:sldLayoutId id="2147483851" r:id="rId43"/>
    <p:sldLayoutId id="2147483852" r:id="rId44"/>
    <p:sldLayoutId id="2147483853" r:id="rId45"/>
    <p:sldLayoutId id="2147483854" r:id="rId46"/>
    <p:sldLayoutId id="2147483855" r:id="rId47"/>
    <p:sldLayoutId id="2147483856" r:id="rId48"/>
    <p:sldLayoutId id="2147483857" r:id="rId49"/>
    <p:sldLayoutId id="2147483858" r:id="rId50"/>
    <p:sldLayoutId id="2147483859" r:id="rId51"/>
    <p:sldLayoutId id="2147483860" r:id="rId52"/>
    <p:sldLayoutId id="2147483861"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1" r:id="rId63"/>
    <p:sldLayoutId id="2147483872" r:id="rId64"/>
    <p:sldLayoutId id="2147483873" r:id="rId65"/>
    <p:sldLayoutId id="2147483874" r:id="rId66"/>
    <p:sldLayoutId id="2147483875" r:id="rId67"/>
    <p:sldLayoutId id="2147483876" r:id="rId68"/>
    <p:sldLayoutId id="2147483877" r:id="rId69"/>
    <p:sldLayoutId id="2147483878" r:id="rId70"/>
    <p:sldLayoutId id="2147483879" r:id="rId71"/>
    <p:sldLayoutId id="2147483880" r:id="rId72"/>
    <p:sldLayoutId id="2147483881" r:id="rId73"/>
    <p:sldLayoutId id="2147483882" r:id="rId74"/>
    <p:sldLayoutId id="2147483883" r:id="rId75"/>
    <p:sldLayoutId id="2147483884" r:id="rId76"/>
    <p:sldLayoutId id="2147483885" r:id="rId77"/>
    <p:sldLayoutId id="2147483886" r:id="rId78"/>
    <p:sldLayoutId id="2147483887" r:id="rId79"/>
    <p:sldLayoutId id="2147483888" r:id="rId80"/>
    <p:sldLayoutId id="2147483889" r:id="rId81"/>
    <p:sldLayoutId id="2147483890" r:id="rId82"/>
    <p:sldLayoutId id="2147483891" r:id="rId83"/>
    <p:sldLayoutId id="2147483892" r:id="rId84"/>
    <p:sldLayoutId id="2147483893" r:id="rId85"/>
    <p:sldLayoutId id="2147483894" r:id="rId8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4000"/>
        </a:lnSpc>
        <a:spcBef>
          <a:spcPct val="0"/>
        </a:spcBef>
        <a:buNone/>
        <a:defRPr sz="3400" kern="1200" baseline="0">
          <a:solidFill>
            <a:schemeClr val="tx1"/>
          </a:solidFill>
          <a:latin typeface="+mj-lt"/>
          <a:ea typeface="+mj-ea"/>
          <a:cs typeface="+mj-cs"/>
        </a:defRPr>
      </a:lvl1pPr>
    </p:titleStyle>
    <p:bodyStyle>
      <a:lvl1pPr marL="137160" indent="-192024" algn="l" defTabSz="914400" rtl="0" eaLnBrk="1" latinLnBrk="0" hangingPunct="1">
        <a:lnSpc>
          <a:spcPct val="107000"/>
        </a:lnSpc>
        <a:spcBef>
          <a:spcPts val="1200"/>
        </a:spcBef>
        <a:buClr>
          <a:schemeClr val="accent1"/>
        </a:buClr>
        <a:buFont typeface="Arial" panose="020B0604020202020204" pitchFamily="34" charset="0"/>
        <a:buChar char="•"/>
        <a:defRPr sz="2400" kern="1200" baseline="0">
          <a:solidFill>
            <a:schemeClr val="tx1"/>
          </a:solidFill>
          <a:latin typeface="+mn-lt"/>
          <a:ea typeface="+mn-ea"/>
          <a:cs typeface="+mn-cs"/>
        </a:defRPr>
      </a:lvl1pPr>
      <a:lvl2pPr marL="356616"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600" kern="1200" baseline="0">
          <a:solidFill>
            <a:schemeClr val="tx1"/>
          </a:solidFill>
          <a:latin typeface="+mn-lt"/>
          <a:ea typeface="+mn-ea"/>
          <a:cs typeface="+mn-cs"/>
        </a:defRPr>
      </a:lvl2pPr>
      <a:lvl3pPr marL="521208" indent="-164592" algn="l" defTabSz="914400" rtl="0" eaLnBrk="1" latinLnBrk="0" hangingPunct="1">
        <a:lnSpc>
          <a:spcPct val="107000"/>
        </a:lnSpc>
        <a:spcBef>
          <a:spcPts val="0"/>
        </a:spcBef>
        <a:buClr>
          <a:schemeClr val="tx1">
            <a:lumMod val="85000"/>
            <a:lumOff val="15000"/>
          </a:schemeClr>
        </a:buClr>
        <a:buFont typeface="Microsoft Sans Serif" panose="020B0604020202020204" pitchFamily="34" charset="0"/>
        <a:buChar char="•"/>
        <a:defRPr lang="en-US" sz="1600" kern="1200" dirty="0" smtClean="0">
          <a:solidFill>
            <a:schemeClr val="tx1"/>
          </a:solidFill>
          <a:latin typeface="+mn-lt"/>
          <a:ea typeface="+mn-ea"/>
          <a:cs typeface="+mn-cs"/>
        </a:defRPr>
      </a:lvl3pPr>
      <a:lvl4pPr marL="685800"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96000"/>
        </a:lnSpc>
        <a:spcBef>
          <a:spcPts val="1800"/>
        </a:spcBef>
        <a:buClr>
          <a:srgbClr val="595959"/>
        </a:buClr>
        <a:buFont typeface="Microsoft Sans Serif" panose="020B0604020202020204" pitchFamily="34" charset="0"/>
        <a:buChar char="​"/>
        <a:tabLst/>
        <a:defRPr sz="2800" kern="1200" baseline="0">
          <a:solidFill>
            <a:schemeClr val="tx1"/>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12">
          <p15:clr>
            <a:srgbClr val="F26B43"/>
          </p15:clr>
        </p15:guide>
        <p15:guide id="3" orient="horz" pos="1080">
          <p15:clr>
            <a:srgbClr val="F26B43"/>
          </p15:clr>
        </p15:guide>
        <p15:guide id="4" orient="horz" pos="360">
          <p15:clr>
            <a:srgbClr val="F26B43"/>
          </p15:clr>
        </p15:guide>
        <p15:guide id="6" pos="7368">
          <p15:clr>
            <a:srgbClr val="F26B43"/>
          </p15:clr>
        </p15:guide>
        <p15:guide id="7" orient="horz" pos="4176">
          <p15:clr>
            <a:srgbClr val="F26B43"/>
          </p15:clr>
        </p15:guide>
        <p15:guide id="8" orient="horz" pos="576">
          <p15:clr>
            <a:srgbClr val="F26B43"/>
          </p15:clr>
        </p15:guide>
        <p15:guide id="9"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538" y="736620"/>
            <a:ext cx="11432977"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231415" y="1934892"/>
            <a:ext cx="11432977" cy="1823576"/>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9" name="TextBox 8"/>
          <p:cNvSpPr txBox="1"/>
          <p:nvPr/>
        </p:nvSpPr>
        <p:spPr bwMode="gray">
          <a:xfrm>
            <a:off x="11523552" y="6525737"/>
            <a:ext cx="288937" cy="215444"/>
          </a:xfrm>
          <a:prstGeom prst="rect">
            <a:avLst/>
          </a:prstGeom>
          <a:noFill/>
        </p:spPr>
        <p:txBody>
          <a:bodyPr wrap="none" rtlCol="0">
            <a:spAutoFit/>
          </a:bodyPr>
          <a:lstStyle/>
          <a:p>
            <a:fld id="{0A607DED-8B1E-49A6-A07A-F6DE68304C82}" type="slidenum">
              <a:rPr lang="en-US" sz="800" smtClean="0">
                <a:solidFill>
                  <a:srgbClr val="FFFFFF">
                    <a:lumMod val="75000"/>
                  </a:srgbClr>
                </a:solidFill>
                <a:latin typeface="Qualcomm Office Regular" pitchFamily="34" charset="0"/>
                <a:cs typeface="Arial" pitchFamily="34" charset="0"/>
              </a:rPr>
              <a:pPr/>
              <a:t>‹#›</a:t>
            </a:fld>
            <a:endParaRPr lang="en-US" sz="800" dirty="0">
              <a:solidFill>
                <a:srgbClr val="FFFFFF">
                  <a:lumMod val="75000"/>
                </a:srgbClr>
              </a:solidFill>
              <a:latin typeface="Qualcomm Office Regular" pitchFamily="34" charset="0"/>
              <a:cs typeface="Arial" pitchFamily="34" charset="0"/>
            </a:endParaRPr>
          </a:p>
        </p:txBody>
      </p:sp>
      <p:sp>
        <p:nvSpPr>
          <p:cNvPr id="5" name="TextBox 4"/>
          <p:cNvSpPr txBox="1"/>
          <p:nvPr/>
        </p:nvSpPr>
        <p:spPr bwMode="gray">
          <a:xfrm>
            <a:off x="277058" y="6657598"/>
            <a:ext cx="3734687" cy="215444"/>
          </a:xfrm>
          <a:prstGeom prst="rect">
            <a:avLst/>
          </a:prstGeom>
          <a:noFill/>
        </p:spPr>
        <p:txBody>
          <a:bodyPr wrap="none" rtlCol="0" anchor="b" anchorCtr="0">
            <a:spAutoFit/>
          </a:bodyPr>
          <a:lstStyle/>
          <a:p>
            <a:r>
              <a:rPr lang="en-US" sz="800" dirty="0">
                <a:solidFill>
                  <a:srgbClr val="FFFFFF">
                    <a:lumMod val="75000"/>
                  </a:srgbClr>
                </a:solidFill>
                <a:latin typeface="Qualcomm Office Regular" pitchFamily="34" charset="0"/>
                <a:cs typeface="Arial" pitchFamily="34" charset="0"/>
              </a:rPr>
              <a:t>Confidential and Proprietary - Qualcomm Technologies, Incorporated. All Rights Reserved.</a:t>
            </a:r>
          </a:p>
        </p:txBody>
      </p:sp>
      <p:cxnSp>
        <p:nvCxnSpPr>
          <p:cNvPr id="6" name="Straight Connector 5"/>
          <p:cNvCxnSpPr/>
          <p:nvPr userDrawn="1"/>
        </p:nvCxnSpPr>
        <p:spPr>
          <a:xfrm>
            <a:off x="370381" y="504825"/>
            <a:ext cx="11451271"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19426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75000"/>
        </a:lnSpc>
        <a:spcBef>
          <a:spcPct val="0"/>
        </a:spcBef>
        <a:buNone/>
        <a:defRPr lang="en-US" sz="3600" kern="1200" baseline="0" dirty="0">
          <a:solidFill>
            <a:schemeClr val="tx1">
              <a:lumMod val="65000"/>
              <a:lumOff val="35000"/>
            </a:schemeClr>
          </a:solidFill>
          <a:latin typeface="Qualcomm Office Regular" pitchFamily="34" charset="0"/>
          <a:ea typeface="+mj-ea"/>
          <a:cs typeface="Arial" pitchFamily="34" charset="0"/>
        </a:defRPr>
      </a:lvl1pPr>
    </p:titleStyle>
    <p:bodyStyle>
      <a:lvl1pPr marL="342900" indent="-342900" algn="l" defTabSz="914400" rtl="0" eaLnBrk="1" latinLnBrk="0" hangingPunct="1">
        <a:lnSpc>
          <a:spcPct val="95000"/>
        </a:lnSpc>
        <a:spcBef>
          <a:spcPct val="20000"/>
        </a:spcBef>
        <a:buFontTx/>
        <a:buBlip>
          <a:blip r:embed="rId2"/>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5"/>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5"/>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5"/>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3634" y="747714"/>
            <a:ext cx="114321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spAutoFit/>
          </a:bodyPr>
          <a:lstStyle/>
          <a:p>
            <a:pPr lvl="0"/>
            <a:r>
              <a:rPr lang="en-US"/>
              <a:t>Click to edit Master title style</a:t>
            </a:r>
          </a:p>
        </p:txBody>
      </p:sp>
      <p:sp>
        <p:nvSpPr>
          <p:cNvPr id="1027" name="Text Placeholder 2"/>
          <p:cNvSpPr>
            <a:spLocks noGrp="1"/>
          </p:cNvSpPr>
          <p:nvPr>
            <p:ph type="body" idx="1"/>
          </p:nvPr>
        </p:nvSpPr>
        <p:spPr bwMode="auto">
          <a:xfrm>
            <a:off x="230718" y="1935164"/>
            <a:ext cx="1143423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0"/>
            <a:endParaRPr lang="en-US"/>
          </a:p>
        </p:txBody>
      </p:sp>
      <p:sp>
        <p:nvSpPr>
          <p:cNvPr id="1028" name="TextBox 8"/>
          <p:cNvSpPr txBox="1">
            <a:spLocks noChangeArrowheads="1"/>
          </p:cNvSpPr>
          <p:nvPr/>
        </p:nvSpPr>
        <p:spPr bwMode="gray">
          <a:xfrm>
            <a:off x="11523133" y="6526214"/>
            <a:ext cx="21544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sz="1400">
                <a:solidFill>
                  <a:schemeClr val="tx1"/>
                </a:solidFill>
                <a:latin typeface="Qualcomm Office Regular"/>
              </a:defRPr>
            </a:lvl1pPr>
            <a:lvl2pPr marL="742950" indent="-285750">
              <a:defRPr sz="1400">
                <a:solidFill>
                  <a:schemeClr val="tx1"/>
                </a:solidFill>
                <a:latin typeface="Qualcomm Office Regular"/>
              </a:defRPr>
            </a:lvl2pPr>
            <a:lvl3pPr marL="1143000" indent="-228600">
              <a:defRPr sz="1400">
                <a:solidFill>
                  <a:schemeClr val="tx1"/>
                </a:solidFill>
                <a:latin typeface="Qualcomm Office Regular"/>
              </a:defRPr>
            </a:lvl3pPr>
            <a:lvl4pPr marL="1600200" indent="-228600">
              <a:defRPr sz="1400">
                <a:solidFill>
                  <a:schemeClr val="tx1"/>
                </a:solidFill>
                <a:latin typeface="Qualcomm Office Regular"/>
              </a:defRPr>
            </a:lvl4pPr>
            <a:lvl5pPr marL="2057400" indent="-228600">
              <a:defRPr sz="1400">
                <a:solidFill>
                  <a:schemeClr val="tx1"/>
                </a:solidFill>
                <a:latin typeface="Qualcomm Office Regular"/>
              </a:defRPr>
            </a:lvl5pPr>
            <a:lvl6pPr marL="2514600" indent="-228600" defTabSz="685800" fontAlgn="base">
              <a:spcBef>
                <a:spcPct val="0"/>
              </a:spcBef>
              <a:spcAft>
                <a:spcPct val="0"/>
              </a:spcAft>
              <a:defRPr sz="1400">
                <a:solidFill>
                  <a:schemeClr val="tx1"/>
                </a:solidFill>
                <a:latin typeface="Qualcomm Office Regular"/>
              </a:defRPr>
            </a:lvl6pPr>
            <a:lvl7pPr marL="2971800" indent="-228600" defTabSz="685800" fontAlgn="base">
              <a:spcBef>
                <a:spcPct val="0"/>
              </a:spcBef>
              <a:spcAft>
                <a:spcPct val="0"/>
              </a:spcAft>
              <a:defRPr sz="1400">
                <a:solidFill>
                  <a:schemeClr val="tx1"/>
                </a:solidFill>
                <a:latin typeface="Qualcomm Office Regular"/>
              </a:defRPr>
            </a:lvl7pPr>
            <a:lvl8pPr marL="3429000" indent="-228600" defTabSz="685800" fontAlgn="base">
              <a:spcBef>
                <a:spcPct val="0"/>
              </a:spcBef>
              <a:spcAft>
                <a:spcPct val="0"/>
              </a:spcAft>
              <a:defRPr sz="1400">
                <a:solidFill>
                  <a:schemeClr val="tx1"/>
                </a:solidFill>
                <a:latin typeface="Qualcomm Office Regular"/>
              </a:defRPr>
            </a:lvl8pPr>
            <a:lvl9pPr marL="3886200" indent="-228600" defTabSz="685800" fontAlgn="base">
              <a:spcBef>
                <a:spcPct val="0"/>
              </a:spcBef>
              <a:spcAft>
                <a:spcPct val="0"/>
              </a:spcAft>
              <a:defRPr sz="1400">
                <a:solidFill>
                  <a:schemeClr val="tx1"/>
                </a:solidFill>
                <a:latin typeface="Qualcomm Office Regular"/>
              </a:defRPr>
            </a:lvl9pPr>
          </a:lstStyle>
          <a:p>
            <a:pPr defTabSz="685800" fontAlgn="base">
              <a:spcBef>
                <a:spcPct val="0"/>
              </a:spcBef>
              <a:spcAft>
                <a:spcPct val="0"/>
              </a:spcAft>
            </a:pPr>
            <a:fld id="{26BF98F8-1ABB-40D4-AEFB-ECAC7CDBB967}" type="slidenum">
              <a:rPr lang="en-US" sz="600">
                <a:solidFill>
                  <a:srgbClr val="BFBFBF"/>
                </a:solidFill>
                <a:cs typeface="Arial" panose="020B0604020202020204" pitchFamily="34" charset="0"/>
              </a:rPr>
              <a:pPr defTabSz="685800" fontAlgn="base">
                <a:spcBef>
                  <a:spcPct val="0"/>
                </a:spcBef>
                <a:spcAft>
                  <a:spcPct val="0"/>
                </a:spcAft>
              </a:pPr>
              <a:t>‹#›</a:t>
            </a:fld>
            <a:endParaRPr lang="en-US" sz="600">
              <a:solidFill>
                <a:srgbClr val="BFBFBF"/>
              </a:solidFill>
              <a:cs typeface="Arial" panose="020B0604020202020204" pitchFamily="34" charset="0"/>
            </a:endParaRPr>
          </a:p>
        </p:txBody>
      </p:sp>
      <p:sp>
        <p:nvSpPr>
          <p:cNvPr id="1029" name="TextBox 4"/>
          <p:cNvSpPr txBox="1">
            <a:spLocks noChangeArrowheads="1"/>
          </p:cNvSpPr>
          <p:nvPr/>
        </p:nvSpPr>
        <p:spPr bwMode="gray">
          <a:xfrm>
            <a:off x="230718" y="6579056"/>
            <a:ext cx="37337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sz="1400">
                <a:solidFill>
                  <a:schemeClr val="tx1"/>
                </a:solidFill>
                <a:latin typeface="Qualcomm Office Regular"/>
              </a:defRPr>
            </a:lvl1pPr>
            <a:lvl2pPr marL="742950" indent="-285750">
              <a:defRPr sz="1400">
                <a:solidFill>
                  <a:schemeClr val="tx1"/>
                </a:solidFill>
                <a:latin typeface="Qualcomm Office Regular"/>
              </a:defRPr>
            </a:lvl2pPr>
            <a:lvl3pPr marL="1143000" indent="-228600">
              <a:defRPr sz="1400">
                <a:solidFill>
                  <a:schemeClr val="tx1"/>
                </a:solidFill>
                <a:latin typeface="Qualcomm Office Regular"/>
              </a:defRPr>
            </a:lvl3pPr>
            <a:lvl4pPr marL="1600200" indent="-228600">
              <a:defRPr sz="1400">
                <a:solidFill>
                  <a:schemeClr val="tx1"/>
                </a:solidFill>
                <a:latin typeface="Qualcomm Office Regular"/>
              </a:defRPr>
            </a:lvl4pPr>
            <a:lvl5pPr marL="2057400" indent="-228600">
              <a:defRPr sz="1400">
                <a:solidFill>
                  <a:schemeClr val="tx1"/>
                </a:solidFill>
                <a:latin typeface="Qualcomm Office Regular"/>
              </a:defRPr>
            </a:lvl5pPr>
            <a:lvl6pPr marL="2514600" indent="-228600" defTabSz="685800" fontAlgn="base">
              <a:spcBef>
                <a:spcPct val="0"/>
              </a:spcBef>
              <a:spcAft>
                <a:spcPct val="0"/>
              </a:spcAft>
              <a:defRPr sz="1400">
                <a:solidFill>
                  <a:schemeClr val="tx1"/>
                </a:solidFill>
                <a:latin typeface="Qualcomm Office Regular"/>
              </a:defRPr>
            </a:lvl6pPr>
            <a:lvl7pPr marL="2971800" indent="-228600" defTabSz="685800" fontAlgn="base">
              <a:spcBef>
                <a:spcPct val="0"/>
              </a:spcBef>
              <a:spcAft>
                <a:spcPct val="0"/>
              </a:spcAft>
              <a:defRPr sz="1400">
                <a:solidFill>
                  <a:schemeClr val="tx1"/>
                </a:solidFill>
                <a:latin typeface="Qualcomm Office Regular"/>
              </a:defRPr>
            </a:lvl7pPr>
            <a:lvl8pPr marL="3429000" indent="-228600" defTabSz="685800" fontAlgn="base">
              <a:spcBef>
                <a:spcPct val="0"/>
              </a:spcBef>
              <a:spcAft>
                <a:spcPct val="0"/>
              </a:spcAft>
              <a:defRPr sz="1400">
                <a:solidFill>
                  <a:schemeClr val="tx1"/>
                </a:solidFill>
                <a:latin typeface="Qualcomm Office Regular"/>
              </a:defRPr>
            </a:lvl8pPr>
            <a:lvl9pPr marL="3886200" indent="-228600" defTabSz="685800" fontAlgn="base">
              <a:spcBef>
                <a:spcPct val="0"/>
              </a:spcBef>
              <a:spcAft>
                <a:spcPct val="0"/>
              </a:spcAft>
              <a:defRPr sz="1400">
                <a:solidFill>
                  <a:schemeClr val="tx1"/>
                </a:solidFill>
                <a:latin typeface="Qualcomm Office Regular"/>
              </a:defRPr>
            </a:lvl9pPr>
          </a:lstStyle>
          <a:p>
            <a:pPr defTabSz="685800" fontAlgn="base">
              <a:spcBef>
                <a:spcPct val="0"/>
              </a:spcBef>
              <a:spcAft>
                <a:spcPct val="0"/>
              </a:spcAft>
            </a:pPr>
            <a:r>
              <a:rPr lang="en-US" sz="800">
                <a:solidFill>
                  <a:srgbClr val="BFBFBF"/>
                </a:solidFill>
                <a:cs typeface="Arial" panose="020B0604020202020204" pitchFamily="34" charset="0"/>
              </a:rPr>
              <a:t>Confidential and Proprietary - Qualcomm Technologies, Incorporated. All Rights Reserved.</a:t>
            </a:r>
          </a:p>
        </p:txBody>
      </p:sp>
    </p:spTree>
    <p:extLst>
      <p:ext uri="{BB962C8B-B14F-4D97-AF65-F5344CB8AC3E}">
        <p14:creationId xmlns:p14="http://schemas.microsoft.com/office/powerpoint/2010/main" val="2478712507"/>
      </p:ext>
    </p:extLst>
  </p:cSld>
  <p:clrMap bg1="lt1" tx1="dk1" bg2="lt2" tx2="dk2" accent1="accent1" accent2="accent2" accent3="accent3" accent4="accent4" accent5="accent5" accent6="accent6" hlink="hlink" folHlink="folHlink"/>
  <p:txStyles>
    <p:titleStyle>
      <a:lvl1pPr algn="l" defTabSz="685800" rtl="0" fontAlgn="base">
        <a:lnSpc>
          <a:spcPct val="75000"/>
        </a:lnSpc>
        <a:spcBef>
          <a:spcPct val="0"/>
        </a:spcBef>
        <a:spcAft>
          <a:spcPct val="0"/>
        </a:spcAft>
        <a:defRPr lang="en-US" sz="3600" kern="1200" dirty="0">
          <a:solidFill>
            <a:srgbClr val="595959"/>
          </a:solidFill>
          <a:latin typeface="Qualcomm Office Regular" pitchFamily="34" charset="0"/>
          <a:ea typeface="+mj-ea"/>
          <a:cs typeface="Arial" pitchFamily="34" charset="0"/>
        </a:defRPr>
      </a:lvl1pPr>
      <a:lvl2pPr algn="l" defTabSz="685800" rtl="0" fontAlgn="base">
        <a:lnSpc>
          <a:spcPct val="75000"/>
        </a:lnSpc>
        <a:spcBef>
          <a:spcPct val="0"/>
        </a:spcBef>
        <a:spcAft>
          <a:spcPct val="0"/>
        </a:spcAft>
        <a:defRPr sz="3600">
          <a:solidFill>
            <a:srgbClr val="595959"/>
          </a:solidFill>
          <a:latin typeface="Qualcomm Office Regular"/>
          <a:cs typeface="Arial" panose="020B0604020202020204" pitchFamily="34" charset="0"/>
        </a:defRPr>
      </a:lvl2pPr>
      <a:lvl3pPr algn="l" defTabSz="685800" rtl="0" fontAlgn="base">
        <a:lnSpc>
          <a:spcPct val="75000"/>
        </a:lnSpc>
        <a:spcBef>
          <a:spcPct val="0"/>
        </a:spcBef>
        <a:spcAft>
          <a:spcPct val="0"/>
        </a:spcAft>
        <a:defRPr sz="3600">
          <a:solidFill>
            <a:srgbClr val="595959"/>
          </a:solidFill>
          <a:latin typeface="Qualcomm Office Regular"/>
          <a:cs typeface="Arial" panose="020B0604020202020204" pitchFamily="34" charset="0"/>
        </a:defRPr>
      </a:lvl3pPr>
      <a:lvl4pPr algn="l" defTabSz="685800" rtl="0" fontAlgn="base">
        <a:lnSpc>
          <a:spcPct val="75000"/>
        </a:lnSpc>
        <a:spcBef>
          <a:spcPct val="0"/>
        </a:spcBef>
        <a:spcAft>
          <a:spcPct val="0"/>
        </a:spcAft>
        <a:defRPr sz="3600">
          <a:solidFill>
            <a:srgbClr val="595959"/>
          </a:solidFill>
          <a:latin typeface="Qualcomm Office Regular"/>
          <a:cs typeface="Arial" panose="020B0604020202020204" pitchFamily="34" charset="0"/>
        </a:defRPr>
      </a:lvl4pPr>
      <a:lvl5pPr algn="l" defTabSz="685800" rtl="0" fontAlgn="base">
        <a:lnSpc>
          <a:spcPct val="75000"/>
        </a:lnSpc>
        <a:spcBef>
          <a:spcPct val="0"/>
        </a:spcBef>
        <a:spcAft>
          <a:spcPct val="0"/>
        </a:spcAft>
        <a:defRPr sz="3600">
          <a:solidFill>
            <a:srgbClr val="595959"/>
          </a:solidFill>
          <a:latin typeface="Qualcomm Office Regular"/>
          <a:cs typeface="Arial" panose="020B0604020202020204" pitchFamily="34" charset="0"/>
        </a:defRPr>
      </a:lvl5pPr>
      <a:lvl6pPr marL="457200" algn="l" defTabSz="685800" rtl="0" fontAlgn="base">
        <a:lnSpc>
          <a:spcPct val="75000"/>
        </a:lnSpc>
        <a:spcBef>
          <a:spcPct val="0"/>
        </a:spcBef>
        <a:spcAft>
          <a:spcPct val="0"/>
        </a:spcAft>
        <a:defRPr sz="3600">
          <a:solidFill>
            <a:srgbClr val="595959"/>
          </a:solidFill>
          <a:latin typeface="Qualcomm Office Regular"/>
          <a:cs typeface="Arial" panose="020B0604020202020204" pitchFamily="34" charset="0"/>
        </a:defRPr>
      </a:lvl6pPr>
      <a:lvl7pPr marL="914400" algn="l" defTabSz="685800" rtl="0" fontAlgn="base">
        <a:lnSpc>
          <a:spcPct val="75000"/>
        </a:lnSpc>
        <a:spcBef>
          <a:spcPct val="0"/>
        </a:spcBef>
        <a:spcAft>
          <a:spcPct val="0"/>
        </a:spcAft>
        <a:defRPr sz="3600">
          <a:solidFill>
            <a:srgbClr val="595959"/>
          </a:solidFill>
          <a:latin typeface="Qualcomm Office Regular"/>
          <a:cs typeface="Arial" panose="020B0604020202020204" pitchFamily="34" charset="0"/>
        </a:defRPr>
      </a:lvl7pPr>
      <a:lvl8pPr marL="1371600" algn="l" defTabSz="685800" rtl="0" fontAlgn="base">
        <a:lnSpc>
          <a:spcPct val="75000"/>
        </a:lnSpc>
        <a:spcBef>
          <a:spcPct val="0"/>
        </a:spcBef>
        <a:spcAft>
          <a:spcPct val="0"/>
        </a:spcAft>
        <a:defRPr sz="3600">
          <a:solidFill>
            <a:srgbClr val="595959"/>
          </a:solidFill>
          <a:latin typeface="Qualcomm Office Regular"/>
          <a:cs typeface="Arial" panose="020B0604020202020204" pitchFamily="34" charset="0"/>
        </a:defRPr>
      </a:lvl8pPr>
      <a:lvl9pPr marL="1828800" algn="l" defTabSz="685800" rtl="0" fontAlgn="base">
        <a:lnSpc>
          <a:spcPct val="75000"/>
        </a:lnSpc>
        <a:spcBef>
          <a:spcPct val="0"/>
        </a:spcBef>
        <a:spcAft>
          <a:spcPct val="0"/>
        </a:spcAft>
        <a:defRPr sz="3600">
          <a:solidFill>
            <a:srgbClr val="595959"/>
          </a:solidFill>
          <a:latin typeface="Qualcomm Office Regular"/>
          <a:cs typeface="Arial" panose="020B0604020202020204" pitchFamily="34" charset="0"/>
        </a:defRPr>
      </a:lvl9pPr>
    </p:titleStyle>
    <p:bodyStyle>
      <a:lvl1pPr marL="257175" indent="-257175" algn="l" defTabSz="685800" rtl="0" fontAlgn="base">
        <a:lnSpc>
          <a:spcPct val="95000"/>
        </a:lnSpc>
        <a:spcBef>
          <a:spcPct val="20000"/>
        </a:spcBef>
        <a:spcAft>
          <a:spcPct val="0"/>
        </a:spcAft>
        <a:buChar char="•"/>
        <a:defRPr lang="en-US" sz="2400" kern="1200" dirty="0">
          <a:solidFill>
            <a:srgbClr val="404040"/>
          </a:solidFill>
          <a:latin typeface="Qualcomm Office Regular" pitchFamily="34" charset="0"/>
          <a:ea typeface="+mn-ea"/>
          <a:cs typeface="Arial" pitchFamily="34" charset="0"/>
        </a:defRPr>
      </a:lvl1pPr>
      <a:lvl2pPr marL="557213" indent="-257175" algn="l" defTabSz="685800" rtl="0" fontAlgn="base">
        <a:lnSpc>
          <a:spcPct val="95000"/>
        </a:lnSpc>
        <a:spcBef>
          <a:spcPct val="20000"/>
        </a:spcBef>
        <a:spcAft>
          <a:spcPct val="0"/>
        </a:spcAft>
        <a:buClr>
          <a:srgbClr val="F7921E"/>
        </a:buClr>
        <a:buFont typeface="Calibre Regular"/>
        <a:buChar char="−"/>
        <a:defRPr lang="en-US" sz="2000" kern="1200" dirty="0">
          <a:solidFill>
            <a:srgbClr val="404040"/>
          </a:solidFill>
          <a:latin typeface="Qualcomm Office Regular" pitchFamily="34" charset="0"/>
          <a:ea typeface="+mn-ea"/>
          <a:cs typeface="Arial" pitchFamily="34" charset="0"/>
        </a:defRPr>
      </a:lvl2pPr>
      <a:lvl3pPr marL="771525" indent="-257175" algn="l" defTabSz="685800" rtl="0" fontAlgn="base">
        <a:lnSpc>
          <a:spcPct val="95000"/>
        </a:lnSpc>
        <a:spcBef>
          <a:spcPct val="20000"/>
        </a:spcBef>
        <a:spcAft>
          <a:spcPct val="0"/>
        </a:spcAft>
        <a:buClr>
          <a:srgbClr val="F7921E"/>
        </a:buClr>
        <a:buFont typeface="Calibre Regular"/>
        <a:buChar char="−"/>
        <a:defRPr lang="en-US" kern="1200" dirty="0">
          <a:solidFill>
            <a:srgbClr val="404040"/>
          </a:solidFill>
          <a:latin typeface="Qualcomm Office Regular" pitchFamily="34" charset="0"/>
          <a:ea typeface="+mn-ea"/>
          <a:cs typeface="Arial" pitchFamily="34" charset="0"/>
        </a:defRPr>
      </a:lvl3pPr>
      <a:lvl4pPr marL="985838" indent="-257175" algn="l" defTabSz="685800" rtl="0" fontAlgn="base">
        <a:lnSpc>
          <a:spcPct val="95000"/>
        </a:lnSpc>
        <a:spcBef>
          <a:spcPct val="20000"/>
        </a:spcBef>
        <a:spcAft>
          <a:spcPct val="0"/>
        </a:spcAft>
        <a:buClr>
          <a:srgbClr val="F7921E"/>
        </a:buClr>
        <a:buFont typeface="Calibre Regular"/>
        <a:buChar char="−"/>
        <a:defRPr lang="en-US" sz="1600" kern="1200" dirty="0">
          <a:solidFill>
            <a:srgbClr val="404040"/>
          </a:solidFill>
          <a:latin typeface="Qualcomm Office Regular" pitchFamily="34" charset="0"/>
          <a:ea typeface="+mn-ea"/>
          <a:cs typeface="Arial" pitchFamily="34" charset="0"/>
        </a:defRPr>
      </a:lvl4pPr>
      <a:lvl5pPr marL="1200150" indent="-257175" algn="l" defTabSz="685800" rtl="0" fontAlgn="base">
        <a:lnSpc>
          <a:spcPct val="95000"/>
        </a:lnSpc>
        <a:spcBef>
          <a:spcPct val="20000"/>
        </a:spcBef>
        <a:spcAft>
          <a:spcPct val="0"/>
        </a:spcAft>
        <a:buClr>
          <a:srgbClr val="F7921E"/>
        </a:buClr>
        <a:buFont typeface="Calibre Regular"/>
        <a:buChar char="−"/>
        <a:defRPr lang="en-US" sz="1100" kern="1200" dirty="0">
          <a:solidFill>
            <a:srgbClr val="404040"/>
          </a:solidFill>
          <a:latin typeface="Qualcomm Regular"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2173" y="575576"/>
            <a:ext cx="11210239" cy="429028"/>
          </a:xfrm>
          <a:prstGeom prst="rect">
            <a:avLst/>
          </a:prstGeom>
        </p:spPr>
        <p:txBody>
          <a:bodyPr vert="horz" wrap="square" lIns="0" tIns="0" rIns="0" bIns="0" rtlCol="0" anchor="b">
            <a:noAutofit/>
          </a:bodyPr>
          <a:lstStyle/>
          <a:p>
            <a:r>
              <a:rPr lang="en-US" dirty="0"/>
              <a:t>Click to edit Master title style</a:t>
            </a:r>
          </a:p>
        </p:txBody>
      </p:sp>
      <p:sp>
        <p:nvSpPr>
          <p:cNvPr id="6" name="TextBox 5"/>
          <p:cNvSpPr txBox="1"/>
          <p:nvPr userDrawn="1"/>
        </p:nvSpPr>
        <p:spPr>
          <a:xfrm>
            <a:off x="10972800" y="6530334"/>
            <a:ext cx="713422" cy="13824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tx1">
                    <a:lumMod val="50000"/>
                    <a:lumOff val="50000"/>
                  </a:schemeClr>
                </a:solidFill>
                <a:latin typeface="+mn-lt"/>
                <a:ea typeface="+mn-ea"/>
                <a:cs typeface="+mn-cs"/>
              </a:rPr>
              <a:pPr marL="0" lvl="0" algn="r" defTabSz="914400" rtl="0" eaLnBrk="1" latinLnBrk="0" hangingPunct="1">
                <a:lnSpc>
                  <a:spcPct val="125000"/>
                </a:lnSpc>
              </a:pPr>
              <a:t>‹#›</a:t>
            </a:fld>
            <a:endParaRPr lang="en-US" sz="800" kern="1200" dirty="0">
              <a:solidFill>
                <a:schemeClr val="tx1">
                  <a:lumMod val="50000"/>
                  <a:lumOff val="50000"/>
                </a:schemeClr>
              </a:solidFill>
              <a:latin typeface="+mn-lt"/>
              <a:ea typeface="+mn-ea"/>
              <a:cs typeface="+mn-cs"/>
            </a:endParaRPr>
          </a:p>
        </p:txBody>
      </p:sp>
      <p:sp>
        <p:nvSpPr>
          <p:cNvPr id="12" name="Text Placeholder 11"/>
          <p:cNvSpPr>
            <a:spLocks noGrp="1"/>
          </p:cNvSpPr>
          <p:nvPr>
            <p:ph type="body" idx="1"/>
          </p:nvPr>
        </p:nvSpPr>
        <p:spPr>
          <a:xfrm>
            <a:off x="475488" y="1709928"/>
            <a:ext cx="11210544" cy="463600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211813219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1" r:id="rId32"/>
    <p:sldLayoutId id="2147483792" r:id="rId33"/>
    <p:sldLayoutId id="2147483793" r:id="rId34"/>
    <p:sldLayoutId id="2147483794" r:id="rId35"/>
    <p:sldLayoutId id="2147483795"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2000"/>
        </a:lnSpc>
        <a:spcBef>
          <a:spcPct val="0"/>
        </a:spcBef>
        <a:buNone/>
        <a:defRPr sz="3400" kern="1200" baseline="0">
          <a:solidFill>
            <a:schemeClr val="tx1">
              <a:lumMod val="85000"/>
              <a:lumOff val="15000"/>
            </a:schemeClr>
          </a:solidFill>
          <a:latin typeface="+mj-lt"/>
          <a:ea typeface="+mj-ea"/>
          <a:cs typeface="+mj-cs"/>
        </a:defRPr>
      </a:lvl1pPr>
    </p:titleStyle>
    <p:bodyStyle>
      <a:lvl1pPr marL="173736" indent="-173736" algn="l" defTabSz="914400" rtl="0" eaLnBrk="1" latinLnBrk="0" hangingPunct="1">
        <a:lnSpc>
          <a:spcPct val="107000"/>
        </a:lnSpc>
        <a:spcBef>
          <a:spcPts val="1200"/>
        </a:spcBef>
        <a:buClr>
          <a:srgbClr val="3253DC"/>
        </a:buClr>
        <a:buFont typeface="Arial" panose="020B0604020202020204" pitchFamily="34" charset="0"/>
        <a:buChar char="•"/>
        <a:defRPr sz="2100" kern="1200" baseline="0">
          <a:solidFill>
            <a:schemeClr val="tx1">
              <a:lumMod val="85000"/>
              <a:lumOff val="15000"/>
            </a:schemeClr>
          </a:solidFill>
          <a:latin typeface="+mn-lt"/>
          <a:ea typeface="+mn-ea"/>
          <a:cs typeface="+mn-cs"/>
        </a:defRPr>
      </a:lvl1pPr>
      <a:lvl2pPr marL="338328" indent="-174625" algn="l" defTabSz="914400" rtl="0" eaLnBrk="1" latinLnBrk="0" hangingPunct="1">
        <a:lnSpc>
          <a:spcPct val="107000"/>
        </a:lnSpc>
        <a:spcBef>
          <a:spcPts val="0"/>
        </a:spcBef>
        <a:buClr>
          <a:schemeClr val="tx1">
            <a:lumMod val="85000"/>
            <a:lumOff val="15000"/>
          </a:schemeClr>
        </a:buClr>
        <a:buFont typeface="Microsoft Sans Serif" panose="020B0604020202020204" pitchFamily="34" charset="0"/>
        <a:buChar char="◦"/>
        <a:defRPr sz="2100" kern="1200" baseline="0">
          <a:solidFill>
            <a:schemeClr val="tx1">
              <a:lumMod val="85000"/>
              <a:lumOff val="15000"/>
            </a:schemeClr>
          </a:solidFill>
          <a:latin typeface="+mn-lt"/>
          <a:ea typeface="+mn-ea"/>
          <a:cs typeface="+mn-cs"/>
        </a:defRPr>
      </a:lvl2pPr>
      <a:lvl3pPr marL="509588" indent="-161925" algn="l" defTabSz="914400" rtl="0" eaLnBrk="1" latinLnBrk="0" hangingPunct="1">
        <a:lnSpc>
          <a:spcPct val="100000"/>
        </a:lnSpc>
        <a:spcBef>
          <a:spcPts val="0"/>
        </a:spcBef>
        <a:buClr>
          <a:schemeClr val="tx1">
            <a:lumMod val="85000"/>
            <a:lumOff val="15000"/>
          </a:schemeClr>
        </a:buClr>
        <a:buFont typeface="Microsoft Sans Serif" panose="020B0604020202020204" pitchFamily="34" charset="0"/>
        <a:buChar char="•"/>
        <a:defRPr lang="en-US" sz="1800" kern="1200" dirty="0" smtClean="0">
          <a:solidFill>
            <a:schemeClr val="tx1">
              <a:lumMod val="85000"/>
              <a:lumOff val="15000"/>
            </a:schemeClr>
          </a:solidFill>
          <a:latin typeface="+mn-lt"/>
          <a:ea typeface="+mn-ea"/>
          <a:cs typeface="+mn-cs"/>
        </a:defRPr>
      </a:lvl3pPr>
      <a:lvl4pPr marL="685800" indent="-173736" algn="l" defTabSz="914400" rtl="0" eaLnBrk="1" latinLnBrk="0" hangingPunct="1">
        <a:lnSpc>
          <a:spcPct val="100000"/>
        </a:lnSpc>
        <a:spcBef>
          <a:spcPts val="0"/>
        </a:spcBef>
        <a:buClr>
          <a:schemeClr val="tx1">
            <a:lumMod val="85000"/>
            <a:lumOff val="15000"/>
          </a:schemeClr>
        </a:buClr>
        <a:buFont typeface="Microsoft Sans Serif" panose="020B0604020202020204" pitchFamily="34" charset="0"/>
        <a:buChar char="◦"/>
        <a:defRPr sz="1800" kern="1200">
          <a:solidFill>
            <a:schemeClr val="tx1">
              <a:lumMod val="85000"/>
              <a:lumOff val="15000"/>
            </a:schemeClr>
          </a:solidFill>
          <a:latin typeface="+mn-lt"/>
          <a:ea typeface="+mn-ea"/>
          <a:cs typeface="+mn-cs"/>
        </a:defRPr>
      </a:lvl4pPr>
      <a:lvl5pPr marL="0" indent="0" algn="l" defTabSz="914400" rtl="0" eaLnBrk="1" latinLnBrk="0" hangingPunct="1">
        <a:lnSpc>
          <a:spcPct val="98000"/>
        </a:lnSpc>
        <a:spcBef>
          <a:spcPts val="1800"/>
        </a:spcBef>
        <a:buClr>
          <a:srgbClr val="595959"/>
        </a:buClr>
        <a:buFont typeface="Microsoft Sans Serif" panose="020B0604020202020204" pitchFamily="34" charset="0"/>
        <a:buChar char="​"/>
        <a:tabLst/>
        <a:defRPr sz="2800" kern="1200" baseline="0">
          <a:solidFill>
            <a:schemeClr val="tx1">
              <a:lumMod val="85000"/>
              <a:lumOff val="15000"/>
            </a:schemeClr>
          </a:solidFill>
          <a:latin typeface="+mn-lt"/>
          <a:ea typeface="+mn-ea"/>
          <a:cs typeface="+mn-cs"/>
        </a:defRPr>
      </a:lvl5pPr>
      <a:lvl6pPr marL="0" indent="0" algn="l" defTabSz="914400" rtl="0" eaLnBrk="1" latinLnBrk="0" hangingPunct="1">
        <a:lnSpc>
          <a:spcPct val="94000"/>
        </a:lnSpc>
        <a:spcBef>
          <a:spcPts val="0"/>
        </a:spcBef>
        <a:buFont typeface="Microsoft Sans Serif" panose="020B0604020202020204" pitchFamily="34" charset="0"/>
        <a:buChar char="​"/>
        <a:defRPr sz="2400" kern="1200">
          <a:solidFill>
            <a:schemeClr val="tx1">
              <a:lumMod val="85000"/>
              <a:lumOff val="15000"/>
            </a:schemeClr>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2100" kern="1200" baseline="0">
          <a:solidFill>
            <a:schemeClr val="tx1">
              <a:lumMod val="85000"/>
              <a:lumOff val="15000"/>
            </a:schemeClr>
          </a:solidFill>
          <a:latin typeface="+mn-lt"/>
          <a:ea typeface="+mn-ea"/>
          <a:cs typeface="+mn-cs"/>
        </a:defRPr>
      </a:lvl7pPr>
      <a:lvl8pPr marL="0" indent="0" algn="l" defTabSz="914400" rtl="0" eaLnBrk="1" latinLnBrk="0" hangingPunct="1">
        <a:lnSpc>
          <a:spcPct val="86000"/>
        </a:lnSpc>
        <a:spcBef>
          <a:spcPts val="1800"/>
        </a:spcBef>
        <a:buSzPct val="100000"/>
        <a:buFont typeface="Microsoft Sans Serif" panose="020B0604020202020204" pitchFamily="34" charset="0"/>
        <a:buChar char="​"/>
        <a:defRPr lang="en-US" sz="5500" kern="1200" baseline="0" dirty="0" smtClean="0">
          <a:solidFill>
            <a:schemeClr val="tx1">
              <a:lumMod val="85000"/>
              <a:lumOff val="15000"/>
            </a:schemeClr>
          </a:solidFill>
          <a:latin typeface="+mn-lt"/>
          <a:ea typeface="+mn-ea"/>
          <a:cs typeface="+mn-cs"/>
        </a:defRPr>
      </a:lvl8pPr>
      <a:lvl9pPr marL="0" indent="0" algn="l" defTabSz="914400" rtl="0" eaLnBrk="1" latinLnBrk="0" hangingPunct="1">
        <a:lnSpc>
          <a:spcPct val="84000"/>
        </a:lnSpc>
        <a:spcBef>
          <a:spcPts val="1800"/>
        </a:spcBef>
        <a:buFont typeface="Microsoft Sans Serif" panose="020B0604020202020204" pitchFamily="34" charset="0"/>
        <a:buChar char="​"/>
        <a:defRPr sz="6800"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03">
          <p15:clr>
            <a:srgbClr val="F26B43"/>
          </p15:clr>
        </p15:guide>
        <p15:guide id="2" pos="309">
          <p15:clr>
            <a:srgbClr val="F26B43"/>
          </p15:clr>
        </p15:guide>
        <p15:guide id="3" orient="horz" pos="1075">
          <p15:clr>
            <a:srgbClr val="F26B43"/>
          </p15:clr>
        </p15:guide>
        <p15:guide id="4" orient="horz" pos="314">
          <p15:clr>
            <a:srgbClr val="F26B43"/>
          </p15:clr>
        </p15:guide>
        <p15:guide id="6" pos="7359">
          <p15:clr>
            <a:srgbClr val="F26B43"/>
          </p15:clr>
        </p15:guide>
        <p15:guide id="7" orient="horz" pos="4181">
          <p15:clr>
            <a:srgbClr val="F26B43"/>
          </p15:clr>
        </p15:guide>
        <p15:guide id="8" orient="horz" pos="571">
          <p15:clr>
            <a:srgbClr val="F26B43"/>
          </p15:clr>
        </p15:guide>
        <p15:guide id="9" pos="331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95300" y="549415"/>
            <a:ext cx="11187112" cy="455189"/>
          </a:xfrm>
          <a:prstGeom prst="rect">
            <a:avLst/>
          </a:prstGeom>
        </p:spPr>
        <p:txBody>
          <a:bodyPr vert="horz" wrap="square" lIns="0" tIns="0" rIns="0" bIns="0" rtlCol="0" anchor="b">
            <a:spAutoFit/>
          </a:bodyPr>
          <a:lstStyle/>
          <a:p>
            <a:r>
              <a:rPr lang="en-US"/>
              <a:t>Click to edit Master title style</a:t>
            </a:r>
            <a:endParaRPr lang="en-US" dirty="0"/>
          </a:p>
        </p:txBody>
      </p:sp>
      <p:sp>
        <p:nvSpPr>
          <p:cNvPr id="98" name="TextBox 97"/>
          <p:cNvSpPr txBox="1"/>
          <p:nvPr userDrawn="1"/>
        </p:nvSpPr>
        <p:spPr>
          <a:xfrm>
            <a:off x="11571666" y="6513831"/>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1870399836"/>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1" r:id="rId26"/>
    <p:sldLayoutId id="2147483922" r:id="rId27"/>
    <p:sldLayoutId id="2147483923" r:id="rId28"/>
    <p:sldLayoutId id="2147483924" r:id="rId29"/>
    <p:sldLayoutId id="2147483925" r:id="rId30"/>
    <p:sldLayoutId id="2147483926" r:id="rId31"/>
    <p:sldLayoutId id="2147483927" r:id="rId32"/>
    <p:sldLayoutId id="2147483928" r:id="rId33"/>
    <p:sldLayoutId id="2147483929" r:id="rId34"/>
    <p:sldLayoutId id="2147483930" r:id="rId35"/>
    <p:sldLayoutId id="2147483931" r:id="rId36"/>
    <p:sldLayoutId id="2147483932" r:id="rId37"/>
    <p:sldLayoutId id="2147483933" r:id="rId38"/>
    <p:sldLayoutId id="2147483934" r:id="rId39"/>
    <p:sldLayoutId id="2147483935" r:id="rId40"/>
    <p:sldLayoutId id="2147483936" r:id="rId41"/>
    <p:sldLayoutId id="2147483937" r:id="rId42"/>
    <p:sldLayoutId id="2147483938" r:id="rId43"/>
    <p:sldLayoutId id="2147483939" r:id="rId44"/>
    <p:sldLayoutId id="2147483940" r:id="rId45"/>
    <p:sldLayoutId id="2147483941" r:id="rId46"/>
    <p:sldLayoutId id="2147483942" r:id="rId47"/>
    <p:sldLayoutId id="2147483943" r:id="rId48"/>
    <p:sldLayoutId id="2147483944" r:id="rId49"/>
    <p:sldLayoutId id="2147483945" r:id="rId50"/>
    <p:sldLayoutId id="2147483946" r:id="rId51"/>
    <p:sldLayoutId id="2147483947" r:id="rId52"/>
    <p:sldLayoutId id="2147483948" r:id="rId53"/>
    <p:sldLayoutId id="2147483949" r:id="rId54"/>
    <p:sldLayoutId id="2147483950" r:id="rId55"/>
    <p:sldLayoutId id="2147483951" r:id="rId56"/>
    <p:sldLayoutId id="2147483952" r:id="rId57"/>
    <p:sldLayoutId id="2147483953" r:id="rId58"/>
    <p:sldLayoutId id="2147483954" r:id="rId59"/>
    <p:sldLayoutId id="2147483955" r:id="rId60"/>
    <p:sldLayoutId id="2147483956" r:id="rId61"/>
    <p:sldLayoutId id="2147483957" r:id="rId62"/>
    <p:sldLayoutId id="2147483958" r:id="rId63"/>
    <p:sldLayoutId id="2147483959" r:id="rId64"/>
    <p:sldLayoutId id="2147483960" r:id="rId65"/>
    <p:sldLayoutId id="2147483961" r:id="rId66"/>
    <p:sldLayoutId id="2147483962" r:id="rId67"/>
    <p:sldLayoutId id="2147483963" r:id="rId68"/>
    <p:sldLayoutId id="2147483964" r:id="rId69"/>
    <p:sldLayoutId id="2147483965" r:id="rId70"/>
    <p:sldLayoutId id="2147483966" r:id="rId71"/>
    <p:sldLayoutId id="2147483967" r:id="rId72"/>
    <p:sldLayoutId id="2147483968" r:id="rId73"/>
    <p:sldLayoutId id="2147483969" r:id="rId74"/>
    <p:sldLayoutId id="2147483970" r:id="rId75"/>
    <p:sldLayoutId id="2147483971" r:id="rId76"/>
    <p:sldLayoutId id="2147483972" r:id="rId77"/>
    <p:sldLayoutId id="2147483973" r:id="rId78"/>
    <p:sldLayoutId id="2147483974" r:id="rId79"/>
    <p:sldLayoutId id="2147483975" r:id="rId80"/>
    <p:sldLayoutId id="2147483976" r:id="rId81"/>
    <p:sldLayoutId id="2147483977" r:id="rId82"/>
    <p:sldLayoutId id="2147483978" r:id="rId83"/>
    <p:sldLayoutId id="2147483979" r:id="rId84"/>
    <p:sldLayoutId id="2147483980" r:id="rId85"/>
    <p:sldLayoutId id="2147483981" r:id="rId86"/>
    <p:sldLayoutId id="2147483982" r:id="rId87"/>
    <p:sldLayoutId id="2147483983" r:id="rId8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4000"/>
        </a:lnSpc>
        <a:spcBef>
          <a:spcPct val="0"/>
        </a:spcBef>
        <a:buNone/>
        <a:defRPr sz="3400" kern="1200" baseline="0">
          <a:solidFill>
            <a:schemeClr val="tx1"/>
          </a:solidFill>
          <a:latin typeface="+mj-lt"/>
          <a:ea typeface="+mj-ea"/>
          <a:cs typeface="+mj-cs"/>
        </a:defRPr>
      </a:lvl1pPr>
    </p:titleStyle>
    <p:bodyStyle>
      <a:lvl1pPr marL="190500" indent="-190500" algn="l" defTabSz="914400" rtl="0" eaLnBrk="1" latinLnBrk="0" hangingPunct="1">
        <a:lnSpc>
          <a:spcPct val="107000"/>
        </a:lnSpc>
        <a:spcBef>
          <a:spcPts val="1200"/>
        </a:spcBef>
        <a:buClr>
          <a:schemeClr val="accent1"/>
        </a:buClr>
        <a:buFont typeface="Arial" panose="020B0604020202020204" pitchFamily="34" charset="0"/>
        <a:buChar char="•"/>
        <a:defRPr sz="2400" kern="1200" baseline="0">
          <a:solidFill>
            <a:schemeClr val="tx1"/>
          </a:solidFill>
          <a:latin typeface="+mn-lt"/>
          <a:ea typeface="+mn-ea"/>
          <a:cs typeface="+mn-cs"/>
        </a:defRPr>
      </a:lvl1pPr>
      <a:lvl2pPr marL="398463" indent="-163513"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600" kern="1200" baseline="0">
          <a:solidFill>
            <a:schemeClr val="tx1"/>
          </a:solidFill>
          <a:latin typeface="+mn-lt"/>
          <a:ea typeface="+mn-ea"/>
          <a:cs typeface="+mn-cs"/>
        </a:defRPr>
      </a:lvl2pPr>
      <a:lvl3pPr marL="569913" indent="-163513" algn="l" defTabSz="914400" rtl="0" eaLnBrk="1" latinLnBrk="0" hangingPunct="1">
        <a:lnSpc>
          <a:spcPct val="107000"/>
        </a:lnSpc>
        <a:spcBef>
          <a:spcPts val="0"/>
        </a:spcBef>
        <a:buClr>
          <a:schemeClr val="tx1">
            <a:lumMod val="85000"/>
            <a:lumOff val="15000"/>
          </a:schemeClr>
        </a:buClr>
        <a:buFont typeface="Microsoft Sans Serif" panose="020B0604020202020204" pitchFamily="34" charset="0"/>
        <a:buChar char="•"/>
        <a:defRPr lang="en-US" sz="1600" kern="1200" dirty="0" smtClean="0">
          <a:solidFill>
            <a:schemeClr val="tx1"/>
          </a:solidFill>
          <a:latin typeface="+mn-lt"/>
          <a:ea typeface="+mn-ea"/>
          <a:cs typeface="+mn-cs"/>
        </a:defRPr>
      </a:lvl3pPr>
      <a:lvl4pPr marL="742950" indent="-163513"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96000"/>
        </a:lnSpc>
        <a:spcBef>
          <a:spcPts val="1800"/>
        </a:spcBef>
        <a:buClr>
          <a:srgbClr val="595959"/>
        </a:buClr>
        <a:buFont typeface="Microsoft Sans Serif" panose="020B0604020202020204" pitchFamily="34" charset="0"/>
        <a:buChar char="​"/>
        <a:tabLst/>
        <a:defRPr sz="2800" kern="1200" baseline="0">
          <a:solidFill>
            <a:schemeClr val="tx1"/>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12">
          <p15:clr>
            <a:srgbClr val="F26B43"/>
          </p15:clr>
        </p15:guide>
        <p15:guide id="3" orient="horz" pos="1080">
          <p15:clr>
            <a:srgbClr val="F26B43"/>
          </p15:clr>
        </p15:guide>
        <p15:guide id="4" orient="horz" pos="360">
          <p15:clr>
            <a:srgbClr val="F26B43"/>
          </p15:clr>
        </p15:guide>
        <p15:guide id="6" pos="7368">
          <p15:clr>
            <a:srgbClr val="F26B43"/>
          </p15:clr>
        </p15:guide>
        <p15:guide id="7" orient="horz" pos="4176">
          <p15:clr>
            <a:srgbClr val="F26B43"/>
          </p15:clr>
        </p15:guide>
        <p15:guide id="8" orient="horz" pos="576">
          <p15:clr>
            <a:srgbClr val="F26B43"/>
          </p15:clr>
        </p15:guide>
        <p15:guide id="9"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09.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0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10.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938A968C-5DDC-4091-9567-74EF32CFAE27}"/>
              </a:ext>
            </a:extLst>
          </p:cNvPr>
          <p:cNvSpPr>
            <a:spLocks noGrp="1"/>
          </p:cNvSpPr>
          <p:nvPr>
            <p:ph type="body" sz="quarter" idx="10"/>
          </p:nvPr>
        </p:nvSpPr>
        <p:spPr/>
        <p:txBody>
          <a:bodyPr/>
          <a:lstStyle/>
          <a:p>
            <a:r>
              <a:rPr lang="en-US" dirty="0"/>
              <a:t>Andrew Gruber</a:t>
            </a:r>
          </a:p>
          <a:p>
            <a:pPr lvl="1"/>
            <a:r>
              <a:rPr lang="en-US" dirty="0"/>
              <a:t>VP, Technology</a:t>
            </a:r>
          </a:p>
          <a:p>
            <a:pPr lvl="1"/>
            <a:r>
              <a:rPr lang="en-US" dirty="0"/>
              <a:t>Qualcomm Technologies, Inc.</a:t>
            </a:r>
          </a:p>
        </p:txBody>
      </p:sp>
      <p:sp>
        <p:nvSpPr>
          <p:cNvPr id="42" name="Text Placeholder 41">
            <a:extLst>
              <a:ext uri="{FF2B5EF4-FFF2-40B4-BE49-F238E27FC236}">
                <a16:creationId xmlns:a16="http://schemas.microsoft.com/office/drawing/2014/main" id="{6A84C862-6DCC-4568-BD22-A3E24B33B940}"/>
              </a:ext>
            </a:extLst>
          </p:cNvPr>
          <p:cNvSpPr>
            <a:spLocks noGrp="1"/>
          </p:cNvSpPr>
          <p:nvPr>
            <p:ph type="body" sz="quarter" idx="13"/>
          </p:nvPr>
        </p:nvSpPr>
        <p:spPr/>
        <p:txBody>
          <a:bodyPr/>
          <a:lstStyle/>
          <a:p>
            <a:r>
              <a:rPr lang="de-DE" dirty="0"/>
              <a:t>July 2019</a:t>
            </a:r>
          </a:p>
        </p:txBody>
      </p:sp>
      <p:sp>
        <p:nvSpPr>
          <p:cNvPr id="3" name="Title 2">
            <a:extLst>
              <a:ext uri="{FF2B5EF4-FFF2-40B4-BE49-F238E27FC236}">
                <a16:creationId xmlns:a16="http://schemas.microsoft.com/office/drawing/2014/main" id="{2584845F-75C2-415A-8317-9BE337A0A649}"/>
              </a:ext>
            </a:extLst>
          </p:cNvPr>
          <p:cNvSpPr>
            <a:spLocks noGrp="1"/>
          </p:cNvSpPr>
          <p:nvPr>
            <p:ph type="title"/>
          </p:nvPr>
        </p:nvSpPr>
        <p:spPr>
          <a:xfrm>
            <a:off x="431638" y="1346513"/>
            <a:ext cx="7415930" cy="2731132"/>
          </a:xfrm>
        </p:spPr>
        <p:txBody>
          <a:bodyPr/>
          <a:lstStyle/>
          <a:p>
            <a:r>
              <a:rPr lang="en-US" dirty="0"/>
              <a:t>Mobile GPU approaches to power efficiency</a:t>
            </a:r>
          </a:p>
        </p:txBody>
      </p:sp>
      <p:sp>
        <p:nvSpPr>
          <p:cNvPr id="19" name="Freeform 5">
            <a:extLst>
              <a:ext uri="{FF2B5EF4-FFF2-40B4-BE49-F238E27FC236}">
                <a16:creationId xmlns:a16="http://schemas.microsoft.com/office/drawing/2014/main" id="{8EA8CEF6-9AFB-4DFE-9DE7-6FA5B9E4BF35}"/>
              </a:ext>
            </a:extLst>
          </p:cNvPr>
          <p:cNvSpPr>
            <a:spLocks noChangeAspect="1"/>
          </p:cNvSpPr>
          <p:nvPr/>
        </p:nvSpPr>
        <p:spPr bwMode="auto">
          <a:xfrm>
            <a:off x="10533470" y="5187988"/>
            <a:ext cx="294876" cy="434064"/>
          </a:xfrm>
          <a:custGeom>
            <a:avLst/>
            <a:gdLst>
              <a:gd name="T0" fmla="*/ 17 w 811"/>
              <a:gd name="T1" fmla="*/ 1181 h 1195"/>
              <a:gd name="T2" fmla="*/ 324 w 811"/>
              <a:gd name="T3" fmla="*/ 677 h 1195"/>
              <a:gd name="T4" fmla="*/ 319 w 811"/>
              <a:gd name="T5" fmla="*/ 668 h 1195"/>
              <a:gd name="T6" fmla="*/ 28 w 811"/>
              <a:gd name="T7" fmla="*/ 668 h 1195"/>
              <a:gd name="T8" fmla="*/ 10 w 811"/>
              <a:gd name="T9" fmla="*/ 638 h 1195"/>
              <a:gd name="T10" fmla="*/ 388 w 811"/>
              <a:gd name="T11" fmla="*/ 22 h 1195"/>
              <a:gd name="T12" fmla="*/ 426 w 811"/>
              <a:gd name="T13" fmla="*/ 0 h 1195"/>
              <a:gd name="T14" fmla="*/ 718 w 811"/>
              <a:gd name="T15" fmla="*/ 0 h 1195"/>
              <a:gd name="T16" fmla="*/ 733 w 811"/>
              <a:gd name="T17" fmla="*/ 30 h 1195"/>
              <a:gd name="T18" fmla="*/ 442 w 811"/>
              <a:gd name="T19" fmla="*/ 436 h 1195"/>
              <a:gd name="T20" fmla="*/ 446 w 811"/>
              <a:gd name="T21" fmla="*/ 445 h 1195"/>
              <a:gd name="T22" fmla="*/ 779 w 811"/>
              <a:gd name="T23" fmla="*/ 445 h 1195"/>
              <a:gd name="T24" fmla="*/ 795 w 811"/>
              <a:gd name="T25" fmla="*/ 488 h 1195"/>
              <a:gd name="T26" fmla="*/ 27 w 811"/>
              <a:gd name="T27" fmla="*/ 1189 h 1195"/>
              <a:gd name="T28" fmla="*/ 17 w 811"/>
              <a:gd name="T29" fmla="*/ 118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1" h="1195">
                <a:moveTo>
                  <a:pt x="17" y="1181"/>
                </a:moveTo>
                <a:cubicBezTo>
                  <a:pt x="324" y="677"/>
                  <a:pt x="324" y="677"/>
                  <a:pt x="324" y="677"/>
                </a:cubicBezTo>
                <a:cubicBezTo>
                  <a:pt x="326" y="673"/>
                  <a:pt x="324" y="668"/>
                  <a:pt x="319" y="668"/>
                </a:cubicBezTo>
                <a:cubicBezTo>
                  <a:pt x="28" y="668"/>
                  <a:pt x="28" y="668"/>
                  <a:pt x="28" y="668"/>
                </a:cubicBezTo>
                <a:cubicBezTo>
                  <a:pt x="8" y="668"/>
                  <a:pt x="0" y="654"/>
                  <a:pt x="10" y="638"/>
                </a:cubicBezTo>
                <a:cubicBezTo>
                  <a:pt x="388" y="22"/>
                  <a:pt x="388" y="22"/>
                  <a:pt x="388" y="22"/>
                </a:cubicBezTo>
                <a:cubicBezTo>
                  <a:pt x="396" y="9"/>
                  <a:pt x="410" y="0"/>
                  <a:pt x="426" y="0"/>
                </a:cubicBezTo>
                <a:cubicBezTo>
                  <a:pt x="718" y="0"/>
                  <a:pt x="718" y="0"/>
                  <a:pt x="718" y="0"/>
                </a:cubicBezTo>
                <a:cubicBezTo>
                  <a:pt x="738" y="0"/>
                  <a:pt x="744" y="14"/>
                  <a:pt x="733" y="30"/>
                </a:cubicBezTo>
                <a:cubicBezTo>
                  <a:pt x="442" y="436"/>
                  <a:pt x="442" y="436"/>
                  <a:pt x="442" y="436"/>
                </a:cubicBezTo>
                <a:cubicBezTo>
                  <a:pt x="439" y="440"/>
                  <a:pt x="442" y="445"/>
                  <a:pt x="446" y="445"/>
                </a:cubicBezTo>
                <a:cubicBezTo>
                  <a:pt x="779" y="445"/>
                  <a:pt x="779" y="445"/>
                  <a:pt x="779" y="445"/>
                </a:cubicBezTo>
                <a:cubicBezTo>
                  <a:pt x="801" y="445"/>
                  <a:pt x="811" y="473"/>
                  <a:pt x="795" y="488"/>
                </a:cubicBezTo>
                <a:cubicBezTo>
                  <a:pt x="27" y="1189"/>
                  <a:pt x="27" y="1189"/>
                  <a:pt x="27" y="1189"/>
                </a:cubicBezTo>
                <a:cubicBezTo>
                  <a:pt x="21" y="1195"/>
                  <a:pt x="13" y="1188"/>
                  <a:pt x="17" y="1181"/>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nvGrpSpPr>
          <p:cNvPr id="30" name="Group 29">
            <a:extLst>
              <a:ext uri="{FF2B5EF4-FFF2-40B4-BE49-F238E27FC236}">
                <a16:creationId xmlns:a16="http://schemas.microsoft.com/office/drawing/2014/main" id="{8D07BDC9-A067-4D60-924C-E1188E0EED80}"/>
              </a:ext>
            </a:extLst>
          </p:cNvPr>
          <p:cNvGrpSpPr>
            <a:grpSpLocks noChangeAspect="1"/>
          </p:cNvGrpSpPr>
          <p:nvPr/>
        </p:nvGrpSpPr>
        <p:grpSpPr>
          <a:xfrm>
            <a:off x="10782300" y="5486400"/>
            <a:ext cx="914400" cy="914400"/>
            <a:chOff x="5054638" y="3087240"/>
            <a:chExt cx="914400" cy="914400"/>
          </a:xfrm>
        </p:grpSpPr>
        <p:grpSp>
          <p:nvGrpSpPr>
            <p:cNvPr id="31" name="Group 30">
              <a:extLst>
                <a:ext uri="{FF2B5EF4-FFF2-40B4-BE49-F238E27FC236}">
                  <a16:creationId xmlns:a16="http://schemas.microsoft.com/office/drawing/2014/main" id="{499E660C-1B77-4DA7-9AE6-345CBB156F26}"/>
                </a:ext>
              </a:extLst>
            </p:cNvPr>
            <p:cNvGrpSpPr/>
            <p:nvPr/>
          </p:nvGrpSpPr>
          <p:grpSpPr>
            <a:xfrm>
              <a:off x="5054638" y="3087240"/>
              <a:ext cx="914400" cy="914400"/>
              <a:chOff x="991986" y="2970400"/>
              <a:chExt cx="1623892" cy="1612572"/>
            </a:xfrm>
          </p:grpSpPr>
          <p:sp>
            <p:nvSpPr>
              <p:cNvPr id="33" name="Freeform 5">
                <a:extLst>
                  <a:ext uri="{FF2B5EF4-FFF2-40B4-BE49-F238E27FC236}">
                    <a16:creationId xmlns:a16="http://schemas.microsoft.com/office/drawing/2014/main" id="{498484CF-ECF6-45F2-AA24-4DE6A2D87139}"/>
                  </a:ext>
                </a:extLst>
              </p:cNvPr>
              <p:cNvSpPr>
                <a:spLocks/>
              </p:cNvSpPr>
              <p:nvPr/>
            </p:nvSpPr>
            <p:spPr bwMode="auto">
              <a:xfrm>
                <a:off x="991986" y="2970400"/>
                <a:ext cx="1623892" cy="1612572"/>
              </a:xfrm>
              <a:custGeom>
                <a:avLst/>
                <a:gdLst>
                  <a:gd name="T0" fmla="*/ 1211 w 1211"/>
                  <a:gd name="T1" fmla="*/ 1171 h 1211"/>
                  <a:gd name="T2" fmla="*/ 1171 w 1211"/>
                  <a:gd name="T3" fmla="*/ 1211 h 1211"/>
                  <a:gd name="T4" fmla="*/ 40 w 1211"/>
                  <a:gd name="T5" fmla="*/ 1211 h 1211"/>
                  <a:gd name="T6" fmla="*/ 0 w 1211"/>
                  <a:gd name="T7" fmla="*/ 1171 h 1211"/>
                  <a:gd name="T8" fmla="*/ 0 w 1211"/>
                  <a:gd name="T9" fmla="*/ 40 h 1211"/>
                  <a:gd name="T10" fmla="*/ 40 w 1211"/>
                  <a:gd name="T11" fmla="*/ 0 h 1211"/>
                  <a:gd name="T12" fmla="*/ 1171 w 1211"/>
                  <a:gd name="T13" fmla="*/ 0 h 1211"/>
                  <a:gd name="T14" fmla="*/ 1211 w 1211"/>
                  <a:gd name="T15" fmla="*/ 40 h 1211"/>
                  <a:gd name="T16" fmla="*/ 1211 w 1211"/>
                  <a:gd name="T17" fmla="*/ 117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1" h="1211">
                    <a:moveTo>
                      <a:pt x="1211" y="1171"/>
                    </a:moveTo>
                    <a:cubicBezTo>
                      <a:pt x="1211" y="1193"/>
                      <a:pt x="1193" y="1211"/>
                      <a:pt x="1171" y="1211"/>
                    </a:cubicBezTo>
                    <a:cubicBezTo>
                      <a:pt x="40" y="1211"/>
                      <a:pt x="40" y="1211"/>
                      <a:pt x="40" y="1211"/>
                    </a:cubicBezTo>
                    <a:cubicBezTo>
                      <a:pt x="18" y="1211"/>
                      <a:pt x="0" y="1193"/>
                      <a:pt x="0" y="1171"/>
                    </a:cubicBezTo>
                    <a:cubicBezTo>
                      <a:pt x="0" y="40"/>
                      <a:pt x="0" y="40"/>
                      <a:pt x="0" y="40"/>
                    </a:cubicBezTo>
                    <a:cubicBezTo>
                      <a:pt x="0" y="18"/>
                      <a:pt x="18" y="0"/>
                      <a:pt x="40" y="0"/>
                    </a:cubicBezTo>
                    <a:cubicBezTo>
                      <a:pt x="1171" y="0"/>
                      <a:pt x="1171" y="0"/>
                      <a:pt x="1171" y="0"/>
                    </a:cubicBezTo>
                    <a:cubicBezTo>
                      <a:pt x="1193" y="0"/>
                      <a:pt x="1211" y="18"/>
                      <a:pt x="1211" y="40"/>
                    </a:cubicBezTo>
                    <a:lnTo>
                      <a:pt x="1211" y="1171"/>
                    </a:lnTo>
                    <a:close/>
                  </a:path>
                </a:pathLst>
              </a:custGeom>
              <a:solidFill>
                <a:schemeClr val="accent5">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a:ea typeface="+mn-ea"/>
                  <a:cs typeface="+mn-cs"/>
                </a:endParaRPr>
              </a:p>
            </p:txBody>
          </p:sp>
          <p:sp>
            <p:nvSpPr>
              <p:cNvPr id="34" name="Freeform: Shape 177">
                <a:extLst>
                  <a:ext uri="{FF2B5EF4-FFF2-40B4-BE49-F238E27FC236}">
                    <a16:creationId xmlns:a16="http://schemas.microsoft.com/office/drawing/2014/main" id="{FF1733F0-2051-4F10-9F39-AFACE2104E9E}"/>
                  </a:ext>
                </a:extLst>
              </p:cNvPr>
              <p:cNvSpPr>
                <a:spLocks noChangeAspect="1" noChangeArrowheads="1"/>
              </p:cNvSpPr>
              <p:nvPr/>
            </p:nvSpPr>
            <p:spPr bwMode="auto">
              <a:xfrm>
                <a:off x="1073759" y="3040225"/>
                <a:ext cx="1469478" cy="1463040"/>
              </a:xfrm>
              <a:custGeom>
                <a:avLst/>
                <a:gdLst>
                  <a:gd name="connsiteX0" fmla="*/ 3201714 w 3260725"/>
                  <a:gd name="connsiteY0" fmla="*/ 3127375 h 3246439"/>
                  <a:gd name="connsiteX1" fmla="*/ 3260725 w 3260725"/>
                  <a:gd name="connsiteY1" fmla="*/ 3186907 h 3246439"/>
                  <a:gd name="connsiteX2" fmla="*/ 3201714 w 3260725"/>
                  <a:gd name="connsiteY2" fmla="*/ 3246438 h 3246439"/>
                  <a:gd name="connsiteX3" fmla="*/ 3138487 w 3260725"/>
                  <a:gd name="connsiteY3" fmla="*/ 3186907 h 3246439"/>
                  <a:gd name="connsiteX4" fmla="*/ 3201714 w 3260725"/>
                  <a:gd name="connsiteY4" fmla="*/ 3127375 h 3246439"/>
                  <a:gd name="connsiteX5" fmla="*/ 2959894 w 3260725"/>
                  <a:gd name="connsiteY5" fmla="*/ 3127375 h 3246439"/>
                  <a:gd name="connsiteX6" fmla="*/ 3019426 w 3260725"/>
                  <a:gd name="connsiteY6" fmla="*/ 3186907 h 3246439"/>
                  <a:gd name="connsiteX7" fmla="*/ 2959894 w 3260725"/>
                  <a:gd name="connsiteY7" fmla="*/ 3246439 h 3246439"/>
                  <a:gd name="connsiteX8" fmla="*/ 2900362 w 3260725"/>
                  <a:gd name="connsiteY8" fmla="*/ 3186907 h 3246439"/>
                  <a:gd name="connsiteX9" fmla="*/ 2959894 w 3260725"/>
                  <a:gd name="connsiteY9" fmla="*/ 3127375 h 3246439"/>
                  <a:gd name="connsiteX10" fmla="*/ 2718594 w 3260725"/>
                  <a:gd name="connsiteY10" fmla="*/ 3127375 h 3246439"/>
                  <a:gd name="connsiteX11" fmla="*/ 2778126 w 3260725"/>
                  <a:gd name="connsiteY11" fmla="*/ 3186907 h 3246439"/>
                  <a:gd name="connsiteX12" fmla="*/ 2718594 w 3260725"/>
                  <a:gd name="connsiteY12" fmla="*/ 3246439 h 3246439"/>
                  <a:gd name="connsiteX13" fmla="*/ 2659062 w 3260725"/>
                  <a:gd name="connsiteY13" fmla="*/ 3186907 h 3246439"/>
                  <a:gd name="connsiteX14" fmla="*/ 2718594 w 3260725"/>
                  <a:gd name="connsiteY14" fmla="*/ 3127375 h 3246439"/>
                  <a:gd name="connsiteX15" fmla="*/ 2474119 w 3260725"/>
                  <a:gd name="connsiteY15" fmla="*/ 3127375 h 3246439"/>
                  <a:gd name="connsiteX16" fmla="*/ 2535238 w 3260725"/>
                  <a:gd name="connsiteY16" fmla="*/ 3186907 h 3246439"/>
                  <a:gd name="connsiteX17" fmla="*/ 2474119 w 3260725"/>
                  <a:gd name="connsiteY17" fmla="*/ 3246439 h 3246439"/>
                  <a:gd name="connsiteX18" fmla="*/ 2413000 w 3260725"/>
                  <a:gd name="connsiteY18" fmla="*/ 3186907 h 3246439"/>
                  <a:gd name="connsiteX19" fmla="*/ 2474119 w 3260725"/>
                  <a:gd name="connsiteY19" fmla="*/ 3127375 h 3246439"/>
                  <a:gd name="connsiteX20" fmla="*/ 2232025 w 3260725"/>
                  <a:gd name="connsiteY20" fmla="*/ 3127375 h 3246439"/>
                  <a:gd name="connsiteX21" fmla="*/ 2293938 w 3260725"/>
                  <a:gd name="connsiteY21" fmla="*/ 3186907 h 3246439"/>
                  <a:gd name="connsiteX22" fmla="*/ 2232025 w 3260725"/>
                  <a:gd name="connsiteY22" fmla="*/ 3246439 h 3246439"/>
                  <a:gd name="connsiteX23" fmla="*/ 2170112 w 3260725"/>
                  <a:gd name="connsiteY23" fmla="*/ 3186907 h 3246439"/>
                  <a:gd name="connsiteX24" fmla="*/ 2232025 w 3260725"/>
                  <a:gd name="connsiteY24" fmla="*/ 3127375 h 3246439"/>
                  <a:gd name="connsiteX25" fmla="*/ 1991519 w 3260725"/>
                  <a:gd name="connsiteY25" fmla="*/ 3127375 h 3246439"/>
                  <a:gd name="connsiteX26" fmla="*/ 2051051 w 3260725"/>
                  <a:gd name="connsiteY26" fmla="*/ 3186907 h 3246439"/>
                  <a:gd name="connsiteX27" fmla="*/ 1991519 w 3260725"/>
                  <a:gd name="connsiteY27" fmla="*/ 3246439 h 3246439"/>
                  <a:gd name="connsiteX28" fmla="*/ 1931987 w 3260725"/>
                  <a:gd name="connsiteY28" fmla="*/ 3186907 h 3246439"/>
                  <a:gd name="connsiteX29" fmla="*/ 1991519 w 3260725"/>
                  <a:gd name="connsiteY29" fmla="*/ 3127375 h 3246439"/>
                  <a:gd name="connsiteX30" fmla="*/ 1750219 w 3260725"/>
                  <a:gd name="connsiteY30" fmla="*/ 3127375 h 3246439"/>
                  <a:gd name="connsiteX31" fmla="*/ 1809751 w 3260725"/>
                  <a:gd name="connsiteY31" fmla="*/ 3186907 h 3246439"/>
                  <a:gd name="connsiteX32" fmla="*/ 1750219 w 3260725"/>
                  <a:gd name="connsiteY32" fmla="*/ 3246439 h 3246439"/>
                  <a:gd name="connsiteX33" fmla="*/ 1690687 w 3260725"/>
                  <a:gd name="connsiteY33" fmla="*/ 3186907 h 3246439"/>
                  <a:gd name="connsiteX34" fmla="*/ 1750219 w 3260725"/>
                  <a:gd name="connsiteY34" fmla="*/ 3127375 h 3246439"/>
                  <a:gd name="connsiteX35" fmla="*/ 1509713 w 3260725"/>
                  <a:gd name="connsiteY35" fmla="*/ 3127375 h 3246439"/>
                  <a:gd name="connsiteX36" fmla="*/ 1571626 w 3260725"/>
                  <a:gd name="connsiteY36" fmla="*/ 3186907 h 3246439"/>
                  <a:gd name="connsiteX37" fmla="*/ 1509713 w 3260725"/>
                  <a:gd name="connsiteY37" fmla="*/ 3246439 h 3246439"/>
                  <a:gd name="connsiteX38" fmla="*/ 1447800 w 3260725"/>
                  <a:gd name="connsiteY38" fmla="*/ 3186907 h 3246439"/>
                  <a:gd name="connsiteX39" fmla="*/ 1509713 w 3260725"/>
                  <a:gd name="connsiteY39" fmla="*/ 3127375 h 3246439"/>
                  <a:gd name="connsiteX40" fmla="*/ 1268413 w 3260725"/>
                  <a:gd name="connsiteY40" fmla="*/ 3127375 h 3246439"/>
                  <a:gd name="connsiteX41" fmla="*/ 1330326 w 3260725"/>
                  <a:gd name="connsiteY41" fmla="*/ 3186907 h 3246439"/>
                  <a:gd name="connsiteX42" fmla="*/ 1268413 w 3260725"/>
                  <a:gd name="connsiteY42" fmla="*/ 3246439 h 3246439"/>
                  <a:gd name="connsiteX43" fmla="*/ 1206500 w 3260725"/>
                  <a:gd name="connsiteY43" fmla="*/ 3186907 h 3246439"/>
                  <a:gd name="connsiteX44" fmla="*/ 1268413 w 3260725"/>
                  <a:gd name="connsiteY44" fmla="*/ 3127375 h 3246439"/>
                  <a:gd name="connsiteX45" fmla="*/ 1027907 w 3260725"/>
                  <a:gd name="connsiteY45" fmla="*/ 3127375 h 3246439"/>
                  <a:gd name="connsiteX46" fmla="*/ 1087439 w 3260725"/>
                  <a:gd name="connsiteY46" fmla="*/ 3186907 h 3246439"/>
                  <a:gd name="connsiteX47" fmla="*/ 1027907 w 3260725"/>
                  <a:gd name="connsiteY47" fmla="*/ 3246439 h 3246439"/>
                  <a:gd name="connsiteX48" fmla="*/ 968375 w 3260725"/>
                  <a:gd name="connsiteY48" fmla="*/ 3186907 h 3246439"/>
                  <a:gd name="connsiteX49" fmla="*/ 1027907 w 3260725"/>
                  <a:gd name="connsiteY49" fmla="*/ 3127375 h 3246439"/>
                  <a:gd name="connsiteX50" fmla="*/ 786607 w 3260725"/>
                  <a:gd name="connsiteY50" fmla="*/ 3127375 h 3246439"/>
                  <a:gd name="connsiteX51" fmla="*/ 846139 w 3260725"/>
                  <a:gd name="connsiteY51" fmla="*/ 3186907 h 3246439"/>
                  <a:gd name="connsiteX52" fmla="*/ 786607 w 3260725"/>
                  <a:gd name="connsiteY52" fmla="*/ 3246439 h 3246439"/>
                  <a:gd name="connsiteX53" fmla="*/ 727075 w 3260725"/>
                  <a:gd name="connsiteY53" fmla="*/ 3186907 h 3246439"/>
                  <a:gd name="connsiteX54" fmla="*/ 786607 w 3260725"/>
                  <a:gd name="connsiteY54" fmla="*/ 3127375 h 3246439"/>
                  <a:gd name="connsiteX55" fmla="*/ 543719 w 3260725"/>
                  <a:gd name="connsiteY55" fmla="*/ 3127375 h 3246439"/>
                  <a:gd name="connsiteX56" fmla="*/ 603251 w 3260725"/>
                  <a:gd name="connsiteY56" fmla="*/ 3186907 h 3246439"/>
                  <a:gd name="connsiteX57" fmla="*/ 543719 w 3260725"/>
                  <a:gd name="connsiteY57" fmla="*/ 3246439 h 3246439"/>
                  <a:gd name="connsiteX58" fmla="*/ 484187 w 3260725"/>
                  <a:gd name="connsiteY58" fmla="*/ 3186907 h 3246439"/>
                  <a:gd name="connsiteX59" fmla="*/ 543719 w 3260725"/>
                  <a:gd name="connsiteY59" fmla="*/ 3127375 h 3246439"/>
                  <a:gd name="connsiteX60" fmla="*/ 302419 w 3260725"/>
                  <a:gd name="connsiteY60" fmla="*/ 3127375 h 3246439"/>
                  <a:gd name="connsiteX61" fmla="*/ 361951 w 3260725"/>
                  <a:gd name="connsiteY61" fmla="*/ 3186907 h 3246439"/>
                  <a:gd name="connsiteX62" fmla="*/ 302419 w 3260725"/>
                  <a:gd name="connsiteY62" fmla="*/ 3246439 h 3246439"/>
                  <a:gd name="connsiteX63" fmla="*/ 242887 w 3260725"/>
                  <a:gd name="connsiteY63" fmla="*/ 3186907 h 3246439"/>
                  <a:gd name="connsiteX64" fmla="*/ 302419 w 3260725"/>
                  <a:gd name="connsiteY64" fmla="*/ 3127375 h 3246439"/>
                  <a:gd name="connsiteX65" fmla="*/ 59532 w 3260725"/>
                  <a:gd name="connsiteY65" fmla="*/ 3127375 h 3246439"/>
                  <a:gd name="connsiteX66" fmla="*/ 119064 w 3260725"/>
                  <a:gd name="connsiteY66" fmla="*/ 3186907 h 3246439"/>
                  <a:gd name="connsiteX67" fmla="*/ 59532 w 3260725"/>
                  <a:gd name="connsiteY67" fmla="*/ 3246439 h 3246439"/>
                  <a:gd name="connsiteX68" fmla="*/ 0 w 3260725"/>
                  <a:gd name="connsiteY68" fmla="*/ 3186907 h 3246439"/>
                  <a:gd name="connsiteX69" fmla="*/ 59532 w 3260725"/>
                  <a:gd name="connsiteY69" fmla="*/ 3127375 h 3246439"/>
                  <a:gd name="connsiteX70" fmla="*/ 3201714 w 3260725"/>
                  <a:gd name="connsiteY70" fmla="*/ 2884487 h 3246439"/>
                  <a:gd name="connsiteX71" fmla="*/ 3260725 w 3260725"/>
                  <a:gd name="connsiteY71" fmla="*/ 2944019 h 3246439"/>
                  <a:gd name="connsiteX72" fmla="*/ 3201714 w 3260725"/>
                  <a:gd name="connsiteY72" fmla="*/ 3003550 h 3246439"/>
                  <a:gd name="connsiteX73" fmla="*/ 3138487 w 3260725"/>
                  <a:gd name="connsiteY73" fmla="*/ 2944019 h 3246439"/>
                  <a:gd name="connsiteX74" fmla="*/ 3201714 w 3260725"/>
                  <a:gd name="connsiteY74" fmla="*/ 2884487 h 3246439"/>
                  <a:gd name="connsiteX75" fmla="*/ 2959894 w 3260725"/>
                  <a:gd name="connsiteY75" fmla="*/ 2884487 h 3246439"/>
                  <a:gd name="connsiteX76" fmla="*/ 3019426 w 3260725"/>
                  <a:gd name="connsiteY76" fmla="*/ 2944019 h 3246439"/>
                  <a:gd name="connsiteX77" fmla="*/ 2959894 w 3260725"/>
                  <a:gd name="connsiteY77" fmla="*/ 3003551 h 3246439"/>
                  <a:gd name="connsiteX78" fmla="*/ 2900362 w 3260725"/>
                  <a:gd name="connsiteY78" fmla="*/ 2944019 h 3246439"/>
                  <a:gd name="connsiteX79" fmla="*/ 2959894 w 3260725"/>
                  <a:gd name="connsiteY79" fmla="*/ 2884487 h 3246439"/>
                  <a:gd name="connsiteX80" fmla="*/ 2718594 w 3260725"/>
                  <a:gd name="connsiteY80" fmla="*/ 2884487 h 3246439"/>
                  <a:gd name="connsiteX81" fmla="*/ 2778126 w 3260725"/>
                  <a:gd name="connsiteY81" fmla="*/ 2944019 h 3246439"/>
                  <a:gd name="connsiteX82" fmla="*/ 2718594 w 3260725"/>
                  <a:gd name="connsiteY82" fmla="*/ 3003551 h 3246439"/>
                  <a:gd name="connsiteX83" fmla="*/ 2659062 w 3260725"/>
                  <a:gd name="connsiteY83" fmla="*/ 2944019 h 3246439"/>
                  <a:gd name="connsiteX84" fmla="*/ 2718594 w 3260725"/>
                  <a:gd name="connsiteY84" fmla="*/ 2884487 h 3246439"/>
                  <a:gd name="connsiteX85" fmla="*/ 2474119 w 3260725"/>
                  <a:gd name="connsiteY85" fmla="*/ 2884487 h 3246439"/>
                  <a:gd name="connsiteX86" fmla="*/ 2535238 w 3260725"/>
                  <a:gd name="connsiteY86" fmla="*/ 2944019 h 3246439"/>
                  <a:gd name="connsiteX87" fmla="*/ 2474119 w 3260725"/>
                  <a:gd name="connsiteY87" fmla="*/ 3003551 h 3246439"/>
                  <a:gd name="connsiteX88" fmla="*/ 2413000 w 3260725"/>
                  <a:gd name="connsiteY88" fmla="*/ 2944019 h 3246439"/>
                  <a:gd name="connsiteX89" fmla="*/ 2474119 w 3260725"/>
                  <a:gd name="connsiteY89" fmla="*/ 2884487 h 3246439"/>
                  <a:gd name="connsiteX90" fmla="*/ 2232025 w 3260725"/>
                  <a:gd name="connsiteY90" fmla="*/ 2884487 h 3246439"/>
                  <a:gd name="connsiteX91" fmla="*/ 2293938 w 3260725"/>
                  <a:gd name="connsiteY91" fmla="*/ 2944019 h 3246439"/>
                  <a:gd name="connsiteX92" fmla="*/ 2232025 w 3260725"/>
                  <a:gd name="connsiteY92" fmla="*/ 3003551 h 3246439"/>
                  <a:gd name="connsiteX93" fmla="*/ 2170112 w 3260725"/>
                  <a:gd name="connsiteY93" fmla="*/ 2944019 h 3246439"/>
                  <a:gd name="connsiteX94" fmla="*/ 2232025 w 3260725"/>
                  <a:gd name="connsiteY94" fmla="*/ 2884487 h 3246439"/>
                  <a:gd name="connsiteX95" fmla="*/ 1991519 w 3260725"/>
                  <a:gd name="connsiteY95" fmla="*/ 2884487 h 3246439"/>
                  <a:gd name="connsiteX96" fmla="*/ 2051051 w 3260725"/>
                  <a:gd name="connsiteY96" fmla="*/ 2944019 h 3246439"/>
                  <a:gd name="connsiteX97" fmla="*/ 1991519 w 3260725"/>
                  <a:gd name="connsiteY97" fmla="*/ 3003551 h 3246439"/>
                  <a:gd name="connsiteX98" fmla="*/ 1931987 w 3260725"/>
                  <a:gd name="connsiteY98" fmla="*/ 2944019 h 3246439"/>
                  <a:gd name="connsiteX99" fmla="*/ 1991519 w 3260725"/>
                  <a:gd name="connsiteY99" fmla="*/ 2884487 h 3246439"/>
                  <a:gd name="connsiteX100" fmla="*/ 1750219 w 3260725"/>
                  <a:gd name="connsiteY100" fmla="*/ 2884487 h 3246439"/>
                  <a:gd name="connsiteX101" fmla="*/ 1809751 w 3260725"/>
                  <a:gd name="connsiteY101" fmla="*/ 2944019 h 3246439"/>
                  <a:gd name="connsiteX102" fmla="*/ 1750219 w 3260725"/>
                  <a:gd name="connsiteY102" fmla="*/ 3003551 h 3246439"/>
                  <a:gd name="connsiteX103" fmla="*/ 1690687 w 3260725"/>
                  <a:gd name="connsiteY103" fmla="*/ 2944019 h 3246439"/>
                  <a:gd name="connsiteX104" fmla="*/ 1750219 w 3260725"/>
                  <a:gd name="connsiteY104" fmla="*/ 2884487 h 3246439"/>
                  <a:gd name="connsiteX105" fmla="*/ 1509713 w 3260725"/>
                  <a:gd name="connsiteY105" fmla="*/ 2884487 h 3246439"/>
                  <a:gd name="connsiteX106" fmla="*/ 1571626 w 3260725"/>
                  <a:gd name="connsiteY106" fmla="*/ 2944019 h 3246439"/>
                  <a:gd name="connsiteX107" fmla="*/ 1509713 w 3260725"/>
                  <a:gd name="connsiteY107" fmla="*/ 3003551 h 3246439"/>
                  <a:gd name="connsiteX108" fmla="*/ 1447800 w 3260725"/>
                  <a:gd name="connsiteY108" fmla="*/ 2944019 h 3246439"/>
                  <a:gd name="connsiteX109" fmla="*/ 1509713 w 3260725"/>
                  <a:gd name="connsiteY109" fmla="*/ 2884487 h 3246439"/>
                  <a:gd name="connsiteX110" fmla="*/ 1268413 w 3260725"/>
                  <a:gd name="connsiteY110" fmla="*/ 2884487 h 3246439"/>
                  <a:gd name="connsiteX111" fmla="*/ 1330326 w 3260725"/>
                  <a:gd name="connsiteY111" fmla="*/ 2944019 h 3246439"/>
                  <a:gd name="connsiteX112" fmla="*/ 1268413 w 3260725"/>
                  <a:gd name="connsiteY112" fmla="*/ 3003551 h 3246439"/>
                  <a:gd name="connsiteX113" fmla="*/ 1206500 w 3260725"/>
                  <a:gd name="connsiteY113" fmla="*/ 2944019 h 3246439"/>
                  <a:gd name="connsiteX114" fmla="*/ 1268413 w 3260725"/>
                  <a:gd name="connsiteY114" fmla="*/ 2884487 h 3246439"/>
                  <a:gd name="connsiteX115" fmla="*/ 1027907 w 3260725"/>
                  <a:gd name="connsiteY115" fmla="*/ 2884487 h 3246439"/>
                  <a:gd name="connsiteX116" fmla="*/ 1087439 w 3260725"/>
                  <a:gd name="connsiteY116" fmla="*/ 2944019 h 3246439"/>
                  <a:gd name="connsiteX117" fmla="*/ 1027907 w 3260725"/>
                  <a:gd name="connsiteY117" fmla="*/ 3003551 h 3246439"/>
                  <a:gd name="connsiteX118" fmla="*/ 968375 w 3260725"/>
                  <a:gd name="connsiteY118" fmla="*/ 2944019 h 3246439"/>
                  <a:gd name="connsiteX119" fmla="*/ 1027907 w 3260725"/>
                  <a:gd name="connsiteY119" fmla="*/ 2884487 h 3246439"/>
                  <a:gd name="connsiteX120" fmla="*/ 786607 w 3260725"/>
                  <a:gd name="connsiteY120" fmla="*/ 2884487 h 3246439"/>
                  <a:gd name="connsiteX121" fmla="*/ 846139 w 3260725"/>
                  <a:gd name="connsiteY121" fmla="*/ 2944019 h 3246439"/>
                  <a:gd name="connsiteX122" fmla="*/ 786607 w 3260725"/>
                  <a:gd name="connsiteY122" fmla="*/ 3003551 h 3246439"/>
                  <a:gd name="connsiteX123" fmla="*/ 727075 w 3260725"/>
                  <a:gd name="connsiteY123" fmla="*/ 2944019 h 3246439"/>
                  <a:gd name="connsiteX124" fmla="*/ 786607 w 3260725"/>
                  <a:gd name="connsiteY124" fmla="*/ 2884487 h 3246439"/>
                  <a:gd name="connsiteX125" fmla="*/ 543719 w 3260725"/>
                  <a:gd name="connsiteY125" fmla="*/ 2884487 h 3246439"/>
                  <a:gd name="connsiteX126" fmla="*/ 603251 w 3260725"/>
                  <a:gd name="connsiteY126" fmla="*/ 2944019 h 3246439"/>
                  <a:gd name="connsiteX127" fmla="*/ 543719 w 3260725"/>
                  <a:gd name="connsiteY127" fmla="*/ 3003551 h 3246439"/>
                  <a:gd name="connsiteX128" fmla="*/ 484187 w 3260725"/>
                  <a:gd name="connsiteY128" fmla="*/ 2944019 h 3246439"/>
                  <a:gd name="connsiteX129" fmla="*/ 543719 w 3260725"/>
                  <a:gd name="connsiteY129" fmla="*/ 2884487 h 3246439"/>
                  <a:gd name="connsiteX130" fmla="*/ 302419 w 3260725"/>
                  <a:gd name="connsiteY130" fmla="*/ 2884487 h 3246439"/>
                  <a:gd name="connsiteX131" fmla="*/ 361951 w 3260725"/>
                  <a:gd name="connsiteY131" fmla="*/ 2944019 h 3246439"/>
                  <a:gd name="connsiteX132" fmla="*/ 302419 w 3260725"/>
                  <a:gd name="connsiteY132" fmla="*/ 3003551 h 3246439"/>
                  <a:gd name="connsiteX133" fmla="*/ 242887 w 3260725"/>
                  <a:gd name="connsiteY133" fmla="*/ 2944019 h 3246439"/>
                  <a:gd name="connsiteX134" fmla="*/ 302419 w 3260725"/>
                  <a:gd name="connsiteY134" fmla="*/ 2884487 h 3246439"/>
                  <a:gd name="connsiteX135" fmla="*/ 59532 w 3260725"/>
                  <a:gd name="connsiteY135" fmla="*/ 2884487 h 3246439"/>
                  <a:gd name="connsiteX136" fmla="*/ 119064 w 3260725"/>
                  <a:gd name="connsiteY136" fmla="*/ 2944019 h 3246439"/>
                  <a:gd name="connsiteX137" fmla="*/ 59532 w 3260725"/>
                  <a:gd name="connsiteY137" fmla="*/ 3003551 h 3246439"/>
                  <a:gd name="connsiteX138" fmla="*/ 0 w 3260725"/>
                  <a:gd name="connsiteY138" fmla="*/ 2944019 h 3246439"/>
                  <a:gd name="connsiteX139" fmla="*/ 59532 w 3260725"/>
                  <a:gd name="connsiteY139" fmla="*/ 2884487 h 3246439"/>
                  <a:gd name="connsiteX140" fmla="*/ 3201714 w 3260725"/>
                  <a:gd name="connsiteY140" fmla="*/ 2643187 h 3246439"/>
                  <a:gd name="connsiteX141" fmla="*/ 3260725 w 3260725"/>
                  <a:gd name="connsiteY141" fmla="*/ 2706414 h 3246439"/>
                  <a:gd name="connsiteX142" fmla="*/ 3201714 w 3260725"/>
                  <a:gd name="connsiteY142" fmla="*/ 2765425 h 3246439"/>
                  <a:gd name="connsiteX143" fmla="*/ 3138487 w 3260725"/>
                  <a:gd name="connsiteY143" fmla="*/ 2706414 h 3246439"/>
                  <a:gd name="connsiteX144" fmla="*/ 3201714 w 3260725"/>
                  <a:gd name="connsiteY144" fmla="*/ 2643187 h 3246439"/>
                  <a:gd name="connsiteX145" fmla="*/ 2959894 w 3260725"/>
                  <a:gd name="connsiteY145" fmla="*/ 2643187 h 3246439"/>
                  <a:gd name="connsiteX146" fmla="*/ 3019426 w 3260725"/>
                  <a:gd name="connsiteY146" fmla="*/ 2704306 h 3246439"/>
                  <a:gd name="connsiteX147" fmla="*/ 2959894 w 3260725"/>
                  <a:gd name="connsiteY147" fmla="*/ 2765425 h 3246439"/>
                  <a:gd name="connsiteX148" fmla="*/ 2900362 w 3260725"/>
                  <a:gd name="connsiteY148" fmla="*/ 2704306 h 3246439"/>
                  <a:gd name="connsiteX149" fmla="*/ 2959894 w 3260725"/>
                  <a:gd name="connsiteY149" fmla="*/ 2643187 h 3246439"/>
                  <a:gd name="connsiteX150" fmla="*/ 302419 w 3260725"/>
                  <a:gd name="connsiteY150" fmla="*/ 2643187 h 3246439"/>
                  <a:gd name="connsiteX151" fmla="*/ 361951 w 3260725"/>
                  <a:gd name="connsiteY151" fmla="*/ 2704306 h 3246439"/>
                  <a:gd name="connsiteX152" fmla="*/ 302419 w 3260725"/>
                  <a:gd name="connsiteY152" fmla="*/ 2765425 h 3246439"/>
                  <a:gd name="connsiteX153" fmla="*/ 242887 w 3260725"/>
                  <a:gd name="connsiteY153" fmla="*/ 2704306 h 3246439"/>
                  <a:gd name="connsiteX154" fmla="*/ 302419 w 3260725"/>
                  <a:gd name="connsiteY154" fmla="*/ 2643187 h 3246439"/>
                  <a:gd name="connsiteX155" fmla="*/ 59532 w 3260725"/>
                  <a:gd name="connsiteY155" fmla="*/ 2643187 h 3246439"/>
                  <a:gd name="connsiteX156" fmla="*/ 119064 w 3260725"/>
                  <a:gd name="connsiteY156" fmla="*/ 2704306 h 3246439"/>
                  <a:gd name="connsiteX157" fmla="*/ 59532 w 3260725"/>
                  <a:gd name="connsiteY157" fmla="*/ 2765425 h 3246439"/>
                  <a:gd name="connsiteX158" fmla="*/ 0 w 3260725"/>
                  <a:gd name="connsiteY158" fmla="*/ 2704306 h 3246439"/>
                  <a:gd name="connsiteX159" fmla="*/ 59532 w 3260725"/>
                  <a:gd name="connsiteY159" fmla="*/ 2643187 h 3246439"/>
                  <a:gd name="connsiteX160" fmla="*/ 3201714 w 3260725"/>
                  <a:gd name="connsiteY160" fmla="*/ 2405062 h 3246439"/>
                  <a:gd name="connsiteX161" fmla="*/ 3260725 w 3260725"/>
                  <a:gd name="connsiteY161" fmla="*/ 2464594 h 3246439"/>
                  <a:gd name="connsiteX162" fmla="*/ 3201714 w 3260725"/>
                  <a:gd name="connsiteY162" fmla="*/ 2524125 h 3246439"/>
                  <a:gd name="connsiteX163" fmla="*/ 3138487 w 3260725"/>
                  <a:gd name="connsiteY163" fmla="*/ 2464594 h 3246439"/>
                  <a:gd name="connsiteX164" fmla="*/ 3201714 w 3260725"/>
                  <a:gd name="connsiteY164" fmla="*/ 2405062 h 3246439"/>
                  <a:gd name="connsiteX165" fmla="*/ 2959894 w 3260725"/>
                  <a:gd name="connsiteY165" fmla="*/ 2405062 h 3246439"/>
                  <a:gd name="connsiteX166" fmla="*/ 3019426 w 3260725"/>
                  <a:gd name="connsiteY166" fmla="*/ 2464594 h 3246439"/>
                  <a:gd name="connsiteX167" fmla="*/ 2959894 w 3260725"/>
                  <a:gd name="connsiteY167" fmla="*/ 2524126 h 3246439"/>
                  <a:gd name="connsiteX168" fmla="*/ 2900362 w 3260725"/>
                  <a:gd name="connsiteY168" fmla="*/ 2464594 h 3246439"/>
                  <a:gd name="connsiteX169" fmla="*/ 2959894 w 3260725"/>
                  <a:gd name="connsiteY169" fmla="*/ 2405062 h 3246439"/>
                  <a:gd name="connsiteX170" fmla="*/ 302419 w 3260725"/>
                  <a:gd name="connsiteY170" fmla="*/ 2405062 h 3246439"/>
                  <a:gd name="connsiteX171" fmla="*/ 361951 w 3260725"/>
                  <a:gd name="connsiteY171" fmla="*/ 2464594 h 3246439"/>
                  <a:gd name="connsiteX172" fmla="*/ 302419 w 3260725"/>
                  <a:gd name="connsiteY172" fmla="*/ 2524126 h 3246439"/>
                  <a:gd name="connsiteX173" fmla="*/ 242887 w 3260725"/>
                  <a:gd name="connsiteY173" fmla="*/ 2464594 h 3246439"/>
                  <a:gd name="connsiteX174" fmla="*/ 302419 w 3260725"/>
                  <a:gd name="connsiteY174" fmla="*/ 2405062 h 3246439"/>
                  <a:gd name="connsiteX175" fmla="*/ 59532 w 3260725"/>
                  <a:gd name="connsiteY175" fmla="*/ 2405062 h 3246439"/>
                  <a:gd name="connsiteX176" fmla="*/ 119064 w 3260725"/>
                  <a:gd name="connsiteY176" fmla="*/ 2464594 h 3246439"/>
                  <a:gd name="connsiteX177" fmla="*/ 59532 w 3260725"/>
                  <a:gd name="connsiteY177" fmla="*/ 2524126 h 3246439"/>
                  <a:gd name="connsiteX178" fmla="*/ 0 w 3260725"/>
                  <a:gd name="connsiteY178" fmla="*/ 2464594 h 3246439"/>
                  <a:gd name="connsiteX179" fmla="*/ 59532 w 3260725"/>
                  <a:gd name="connsiteY179" fmla="*/ 2405062 h 3246439"/>
                  <a:gd name="connsiteX180" fmla="*/ 3201714 w 3260725"/>
                  <a:gd name="connsiteY180" fmla="*/ 2162175 h 3246439"/>
                  <a:gd name="connsiteX181" fmla="*/ 3260725 w 3260725"/>
                  <a:gd name="connsiteY181" fmla="*/ 2221707 h 3246439"/>
                  <a:gd name="connsiteX182" fmla="*/ 3201714 w 3260725"/>
                  <a:gd name="connsiteY182" fmla="*/ 2281238 h 3246439"/>
                  <a:gd name="connsiteX183" fmla="*/ 3138487 w 3260725"/>
                  <a:gd name="connsiteY183" fmla="*/ 2221707 h 3246439"/>
                  <a:gd name="connsiteX184" fmla="*/ 3201714 w 3260725"/>
                  <a:gd name="connsiteY184" fmla="*/ 2162175 h 3246439"/>
                  <a:gd name="connsiteX185" fmla="*/ 2959894 w 3260725"/>
                  <a:gd name="connsiteY185" fmla="*/ 2162175 h 3246439"/>
                  <a:gd name="connsiteX186" fmla="*/ 3019426 w 3260725"/>
                  <a:gd name="connsiteY186" fmla="*/ 2221707 h 3246439"/>
                  <a:gd name="connsiteX187" fmla="*/ 2959894 w 3260725"/>
                  <a:gd name="connsiteY187" fmla="*/ 2281239 h 3246439"/>
                  <a:gd name="connsiteX188" fmla="*/ 2900362 w 3260725"/>
                  <a:gd name="connsiteY188" fmla="*/ 2221707 h 3246439"/>
                  <a:gd name="connsiteX189" fmla="*/ 2959894 w 3260725"/>
                  <a:gd name="connsiteY189" fmla="*/ 2162175 h 3246439"/>
                  <a:gd name="connsiteX190" fmla="*/ 302419 w 3260725"/>
                  <a:gd name="connsiteY190" fmla="*/ 2162175 h 3246439"/>
                  <a:gd name="connsiteX191" fmla="*/ 361951 w 3260725"/>
                  <a:gd name="connsiteY191" fmla="*/ 2221707 h 3246439"/>
                  <a:gd name="connsiteX192" fmla="*/ 302419 w 3260725"/>
                  <a:gd name="connsiteY192" fmla="*/ 2281239 h 3246439"/>
                  <a:gd name="connsiteX193" fmla="*/ 242887 w 3260725"/>
                  <a:gd name="connsiteY193" fmla="*/ 2221707 h 3246439"/>
                  <a:gd name="connsiteX194" fmla="*/ 302419 w 3260725"/>
                  <a:gd name="connsiteY194" fmla="*/ 2162175 h 3246439"/>
                  <a:gd name="connsiteX195" fmla="*/ 59532 w 3260725"/>
                  <a:gd name="connsiteY195" fmla="*/ 2162175 h 3246439"/>
                  <a:gd name="connsiteX196" fmla="*/ 119064 w 3260725"/>
                  <a:gd name="connsiteY196" fmla="*/ 2221707 h 3246439"/>
                  <a:gd name="connsiteX197" fmla="*/ 59532 w 3260725"/>
                  <a:gd name="connsiteY197" fmla="*/ 2281239 h 3246439"/>
                  <a:gd name="connsiteX198" fmla="*/ 0 w 3260725"/>
                  <a:gd name="connsiteY198" fmla="*/ 2221707 h 3246439"/>
                  <a:gd name="connsiteX199" fmla="*/ 59532 w 3260725"/>
                  <a:gd name="connsiteY199" fmla="*/ 2162175 h 3246439"/>
                  <a:gd name="connsiteX200" fmla="*/ 3201714 w 3260725"/>
                  <a:gd name="connsiteY200" fmla="*/ 1920875 h 3246439"/>
                  <a:gd name="connsiteX201" fmla="*/ 3260725 w 3260725"/>
                  <a:gd name="connsiteY201" fmla="*/ 1979887 h 3246439"/>
                  <a:gd name="connsiteX202" fmla="*/ 3201714 w 3260725"/>
                  <a:gd name="connsiteY202" fmla="*/ 2043113 h 3246439"/>
                  <a:gd name="connsiteX203" fmla="*/ 3138487 w 3260725"/>
                  <a:gd name="connsiteY203" fmla="*/ 1979887 h 3246439"/>
                  <a:gd name="connsiteX204" fmla="*/ 3201714 w 3260725"/>
                  <a:gd name="connsiteY204" fmla="*/ 1920875 h 3246439"/>
                  <a:gd name="connsiteX205" fmla="*/ 2959894 w 3260725"/>
                  <a:gd name="connsiteY205" fmla="*/ 1920875 h 3246439"/>
                  <a:gd name="connsiteX206" fmla="*/ 3019425 w 3260725"/>
                  <a:gd name="connsiteY206" fmla="*/ 1979887 h 3246439"/>
                  <a:gd name="connsiteX207" fmla="*/ 2959894 w 3260725"/>
                  <a:gd name="connsiteY207" fmla="*/ 2043113 h 3246439"/>
                  <a:gd name="connsiteX208" fmla="*/ 2900362 w 3260725"/>
                  <a:gd name="connsiteY208" fmla="*/ 1979887 h 3246439"/>
                  <a:gd name="connsiteX209" fmla="*/ 2959894 w 3260725"/>
                  <a:gd name="connsiteY209" fmla="*/ 1920875 h 3246439"/>
                  <a:gd name="connsiteX210" fmla="*/ 302419 w 3260725"/>
                  <a:gd name="connsiteY210" fmla="*/ 1920875 h 3246439"/>
                  <a:gd name="connsiteX211" fmla="*/ 361950 w 3260725"/>
                  <a:gd name="connsiteY211" fmla="*/ 1979887 h 3246439"/>
                  <a:gd name="connsiteX212" fmla="*/ 302419 w 3260725"/>
                  <a:gd name="connsiteY212" fmla="*/ 2043113 h 3246439"/>
                  <a:gd name="connsiteX213" fmla="*/ 242887 w 3260725"/>
                  <a:gd name="connsiteY213" fmla="*/ 1979887 h 3246439"/>
                  <a:gd name="connsiteX214" fmla="*/ 302419 w 3260725"/>
                  <a:gd name="connsiteY214" fmla="*/ 1920875 h 3246439"/>
                  <a:gd name="connsiteX215" fmla="*/ 59531 w 3260725"/>
                  <a:gd name="connsiteY215" fmla="*/ 1920875 h 3246439"/>
                  <a:gd name="connsiteX216" fmla="*/ 119063 w 3260725"/>
                  <a:gd name="connsiteY216" fmla="*/ 1979887 h 3246439"/>
                  <a:gd name="connsiteX217" fmla="*/ 59531 w 3260725"/>
                  <a:gd name="connsiteY217" fmla="*/ 2043113 h 3246439"/>
                  <a:gd name="connsiteX218" fmla="*/ 0 w 3260725"/>
                  <a:gd name="connsiteY218" fmla="*/ 1979887 h 3246439"/>
                  <a:gd name="connsiteX219" fmla="*/ 59531 w 3260725"/>
                  <a:gd name="connsiteY219" fmla="*/ 1920875 h 3246439"/>
                  <a:gd name="connsiteX220" fmla="*/ 3201714 w 3260725"/>
                  <a:gd name="connsiteY220" fmla="*/ 1682750 h 3246439"/>
                  <a:gd name="connsiteX221" fmla="*/ 3260725 w 3260725"/>
                  <a:gd name="connsiteY221" fmla="*/ 1742282 h 3246439"/>
                  <a:gd name="connsiteX222" fmla="*/ 3201714 w 3260725"/>
                  <a:gd name="connsiteY222" fmla="*/ 1801813 h 3246439"/>
                  <a:gd name="connsiteX223" fmla="*/ 3138487 w 3260725"/>
                  <a:gd name="connsiteY223" fmla="*/ 1742282 h 3246439"/>
                  <a:gd name="connsiteX224" fmla="*/ 3201714 w 3260725"/>
                  <a:gd name="connsiteY224" fmla="*/ 1682750 h 3246439"/>
                  <a:gd name="connsiteX225" fmla="*/ 2959894 w 3260725"/>
                  <a:gd name="connsiteY225" fmla="*/ 1682750 h 3246439"/>
                  <a:gd name="connsiteX226" fmla="*/ 3019426 w 3260725"/>
                  <a:gd name="connsiteY226" fmla="*/ 1742282 h 3246439"/>
                  <a:gd name="connsiteX227" fmla="*/ 2959894 w 3260725"/>
                  <a:gd name="connsiteY227" fmla="*/ 1801814 h 3246439"/>
                  <a:gd name="connsiteX228" fmla="*/ 2900362 w 3260725"/>
                  <a:gd name="connsiteY228" fmla="*/ 1742282 h 3246439"/>
                  <a:gd name="connsiteX229" fmla="*/ 2959894 w 3260725"/>
                  <a:gd name="connsiteY229" fmla="*/ 1682750 h 3246439"/>
                  <a:gd name="connsiteX230" fmla="*/ 302419 w 3260725"/>
                  <a:gd name="connsiteY230" fmla="*/ 1682750 h 3246439"/>
                  <a:gd name="connsiteX231" fmla="*/ 361951 w 3260725"/>
                  <a:gd name="connsiteY231" fmla="*/ 1742282 h 3246439"/>
                  <a:gd name="connsiteX232" fmla="*/ 302419 w 3260725"/>
                  <a:gd name="connsiteY232" fmla="*/ 1801814 h 3246439"/>
                  <a:gd name="connsiteX233" fmla="*/ 242887 w 3260725"/>
                  <a:gd name="connsiteY233" fmla="*/ 1742282 h 3246439"/>
                  <a:gd name="connsiteX234" fmla="*/ 302419 w 3260725"/>
                  <a:gd name="connsiteY234" fmla="*/ 1682750 h 3246439"/>
                  <a:gd name="connsiteX235" fmla="*/ 59532 w 3260725"/>
                  <a:gd name="connsiteY235" fmla="*/ 1682750 h 3246439"/>
                  <a:gd name="connsiteX236" fmla="*/ 119064 w 3260725"/>
                  <a:gd name="connsiteY236" fmla="*/ 1742282 h 3246439"/>
                  <a:gd name="connsiteX237" fmla="*/ 59532 w 3260725"/>
                  <a:gd name="connsiteY237" fmla="*/ 1801814 h 3246439"/>
                  <a:gd name="connsiteX238" fmla="*/ 0 w 3260725"/>
                  <a:gd name="connsiteY238" fmla="*/ 1742282 h 3246439"/>
                  <a:gd name="connsiteX239" fmla="*/ 59532 w 3260725"/>
                  <a:gd name="connsiteY239" fmla="*/ 1682750 h 3246439"/>
                  <a:gd name="connsiteX240" fmla="*/ 3201714 w 3260725"/>
                  <a:gd name="connsiteY240" fmla="*/ 1444625 h 3246439"/>
                  <a:gd name="connsiteX241" fmla="*/ 3260725 w 3260725"/>
                  <a:gd name="connsiteY241" fmla="*/ 1504157 h 3246439"/>
                  <a:gd name="connsiteX242" fmla="*/ 3201714 w 3260725"/>
                  <a:gd name="connsiteY242" fmla="*/ 1563688 h 3246439"/>
                  <a:gd name="connsiteX243" fmla="*/ 3138487 w 3260725"/>
                  <a:gd name="connsiteY243" fmla="*/ 1504157 h 3246439"/>
                  <a:gd name="connsiteX244" fmla="*/ 3201714 w 3260725"/>
                  <a:gd name="connsiteY244" fmla="*/ 1444625 h 3246439"/>
                  <a:gd name="connsiteX245" fmla="*/ 2959894 w 3260725"/>
                  <a:gd name="connsiteY245" fmla="*/ 1444625 h 3246439"/>
                  <a:gd name="connsiteX246" fmla="*/ 3019426 w 3260725"/>
                  <a:gd name="connsiteY246" fmla="*/ 1504157 h 3246439"/>
                  <a:gd name="connsiteX247" fmla="*/ 2959894 w 3260725"/>
                  <a:gd name="connsiteY247" fmla="*/ 1563689 h 3246439"/>
                  <a:gd name="connsiteX248" fmla="*/ 2900362 w 3260725"/>
                  <a:gd name="connsiteY248" fmla="*/ 1504157 h 3246439"/>
                  <a:gd name="connsiteX249" fmla="*/ 2959894 w 3260725"/>
                  <a:gd name="connsiteY249" fmla="*/ 1444625 h 3246439"/>
                  <a:gd name="connsiteX250" fmla="*/ 302419 w 3260725"/>
                  <a:gd name="connsiteY250" fmla="*/ 1444625 h 3246439"/>
                  <a:gd name="connsiteX251" fmla="*/ 361951 w 3260725"/>
                  <a:gd name="connsiteY251" fmla="*/ 1504157 h 3246439"/>
                  <a:gd name="connsiteX252" fmla="*/ 302419 w 3260725"/>
                  <a:gd name="connsiteY252" fmla="*/ 1563689 h 3246439"/>
                  <a:gd name="connsiteX253" fmla="*/ 242887 w 3260725"/>
                  <a:gd name="connsiteY253" fmla="*/ 1504157 h 3246439"/>
                  <a:gd name="connsiteX254" fmla="*/ 302419 w 3260725"/>
                  <a:gd name="connsiteY254" fmla="*/ 1444625 h 3246439"/>
                  <a:gd name="connsiteX255" fmla="*/ 59532 w 3260725"/>
                  <a:gd name="connsiteY255" fmla="*/ 1444625 h 3246439"/>
                  <a:gd name="connsiteX256" fmla="*/ 119064 w 3260725"/>
                  <a:gd name="connsiteY256" fmla="*/ 1504157 h 3246439"/>
                  <a:gd name="connsiteX257" fmla="*/ 59532 w 3260725"/>
                  <a:gd name="connsiteY257" fmla="*/ 1563689 h 3246439"/>
                  <a:gd name="connsiteX258" fmla="*/ 0 w 3260725"/>
                  <a:gd name="connsiteY258" fmla="*/ 1504157 h 3246439"/>
                  <a:gd name="connsiteX259" fmla="*/ 59532 w 3260725"/>
                  <a:gd name="connsiteY259" fmla="*/ 1444625 h 3246439"/>
                  <a:gd name="connsiteX260" fmla="*/ 3201714 w 3260725"/>
                  <a:gd name="connsiteY260" fmla="*/ 1201737 h 3246439"/>
                  <a:gd name="connsiteX261" fmla="*/ 3260725 w 3260725"/>
                  <a:gd name="connsiteY261" fmla="*/ 1261269 h 3246439"/>
                  <a:gd name="connsiteX262" fmla="*/ 3201714 w 3260725"/>
                  <a:gd name="connsiteY262" fmla="*/ 1320800 h 3246439"/>
                  <a:gd name="connsiteX263" fmla="*/ 3138487 w 3260725"/>
                  <a:gd name="connsiteY263" fmla="*/ 1261269 h 3246439"/>
                  <a:gd name="connsiteX264" fmla="*/ 3201714 w 3260725"/>
                  <a:gd name="connsiteY264" fmla="*/ 1201737 h 3246439"/>
                  <a:gd name="connsiteX265" fmla="*/ 2959894 w 3260725"/>
                  <a:gd name="connsiteY265" fmla="*/ 1201737 h 3246439"/>
                  <a:gd name="connsiteX266" fmla="*/ 3019426 w 3260725"/>
                  <a:gd name="connsiteY266" fmla="*/ 1261269 h 3246439"/>
                  <a:gd name="connsiteX267" fmla="*/ 2959894 w 3260725"/>
                  <a:gd name="connsiteY267" fmla="*/ 1320801 h 3246439"/>
                  <a:gd name="connsiteX268" fmla="*/ 2900362 w 3260725"/>
                  <a:gd name="connsiteY268" fmla="*/ 1261269 h 3246439"/>
                  <a:gd name="connsiteX269" fmla="*/ 2959894 w 3260725"/>
                  <a:gd name="connsiteY269" fmla="*/ 1201737 h 3246439"/>
                  <a:gd name="connsiteX270" fmla="*/ 302419 w 3260725"/>
                  <a:gd name="connsiteY270" fmla="*/ 1201737 h 3246439"/>
                  <a:gd name="connsiteX271" fmla="*/ 361951 w 3260725"/>
                  <a:gd name="connsiteY271" fmla="*/ 1261269 h 3246439"/>
                  <a:gd name="connsiteX272" fmla="*/ 302419 w 3260725"/>
                  <a:gd name="connsiteY272" fmla="*/ 1320801 h 3246439"/>
                  <a:gd name="connsiteX273" fmla="*/ 242887 w 3260725"/>
                  <a:gd name="connsiteY273" fmla="*/ 1261269 h 3246439"/>
                  <a:gd name="connsiteX274" fmla="*/ 302419 w 3260725"/>
                  <a:gd name="connsiteY274" fmla="*/ 1201737 h 3246439"/>
                  <a:gd name="connsiteX275" fmla="*/ 59532 w 3260725"/>
                  <a:gd name="connsiteY275" fmla="*/ 1201737 h 3246439"/>
                  <a:gd name="connsiteX276" fmla="*/ 119064 w 3260725"/>
                  <a:gd name="connsiteY276" fmla="*/ 1261269 h 3246439"/>
                  <a:gd name="connsiteX277" fmla="*/ 59532 w 3260725"/>
                  <a:gd name="connsiteY277" fmla="*/ 1320801 h 3246439"/>
                  <a:gd name="connsiteX278" fmla="*/ 0 w 3260725"/>
                  <a:gd name="connsiteY278" fmla="*/ 1261269 h 3246439"/>
                  <a:gd name="connsiteX279" fmla="*/ 59532 w 3260725"/>
                  <a:gd name="connsiteY279" fmla="*/ 1201737 h 3246439"/>
                  <a:gd name="connsiteX280" fmla="*/ 3201714 w 3260725"/>
                  <a:gd name="connsiteY280" fmla="*/ 960437 h 3246439"/>
                  <a:gd name="connsiteX281" fmla="*/ 3260725 w 3260725"/>
                  <a:gd name="connsiteY281" fmla="*/ 1019449 h 3246439"/>
                  <a:gd name="connsiteX282" fmla="*/ 3201714 w 3260725"/>
                  <a:gd name="connsiteY282" fmla="*/ 1082675 h 3246439"/>
                  <a:gd name="connsiteX283" fmla="*/ 3138487 w 3260725"/>
                  <a:gd name="connsiteY283" fmla="*/ 1019449 h 3246439"/>
                  <a:gd name="connsiteX284" fmla="*/ 3201714 w 3260725"/>
                  <a:gd name="connsiteY284" fmla="*/ 960437 h 3246439"/>
                  <a:gd name="connsiteX285" fmla="*/ 2959894 w 3260725"/>
                  <a:gd name="connsiteY285" fmla="*/ 960437 h 3246439"/>
                  <a:gd name="connsiteX286" fmla="*/ 3019426 w 3260725"/>
                  <a:gd name="connsiteY286" fmla="*/ 1021556 h 3246439"/>
                  <a:gd name="connsiteX287" fmla="*/ 2959894 w 3260725"/>
                  <a:gd name="connsiteY287" fmla="*/ 1082675 h 3246439"/>
                  <a:gd name="connsiteX288" fmla="*/ 2900362 w 3260725"/>
                  <a:gd name="connsiteY288" fmla="*/ 1021556 h 3246439"/>
                  <a:gd name="connsiteX289" fmla="*/ 2959894 w 3260725"/>
                  <a:gd name="connsiteY289" fmla="*/ 960437 h 3246439"/>
                  <a:gd name="connsiteX290" fmla="*/ 302419 w 3260725"/>
                  <a:gd name="connsiteY290" fmla="*/ 960437 h 3246439"/>
                  <a:gd name="connsiteX291" fmla="*/ 361951 w 3260725"/>
                  <a:gd name="connsiteY291" fmla="*/ 1021556 h 3246439"/>
                  <a:gd name="connsiteX292" fmla="*/ 302419 w 3260725"/>
                  <a:gd name="connsiteY292" fmla="*/ 1082675 h 3246439"/>
                  <a:gd name="connsiteX293" fmla="*/ 242887 w 3260725"/>
                  <a:gd name="connsiteY293" fmla="*/ 1021556 h 3246439"/>
                  <a:gd name="connsiteX294" fmla="*/ 302419 w 3260725"/>
                  <a:gd name="connsiteY294" fmla="*/ 960437 h 3246439"/>
                  <a:gd name="connsiteX295" fmla="*/ 59532 w 3260725"/>
                  <a:gd name="connsiteY295" fmla="*/ 960437 h 3246439"/>
                  <a:gd name="connsiteX296" fmla="*/ 119064 w 3260725"/>
                  <a:gd name="connsiteY296" fmla="*/ 1021556 h 3246439"/>
                  <a:gd name="connsiteX297" fmla="*/ 59532 w 3260725"/>
                  <a:gd name="connsiteY297" fmla="*/ 1082675 h 3246439"/>
                  <a:gd name="connsiteX298" fmla="*/ 0 w 3260725"/>
                  <a:gd name="connsiteY298" fmla="*/ 1021556 h 3246439"/>
                  <a:gd name="connsiteX299" fmla="*/ 59532 w 3260725"/>
                  <a:gd name="connsiteY299" fmla="*/ 960437 h 3246439"/>
                  <a:gd name="connsiteX300" fmla="*/ 3201714 w 3260725"/>
                  <a:gd name="connsiteY300" fmla="*/ 722312 h 3246439"/>
                  <a:gd name="connsiteX301" fmla="*/ 3260725 w 3260725"/>
                  <a:gd name="connsiteY301" fmla="*/ 781844 h 3246439"/>
                  <a:gd name="connsiteX302" fmla="*/ 3201714 w 3260725"/>
                  <a:gd name="connsiteY302" fmla="*/ 841375 h 3246439"/>
                  <a:gd name="connsiteX303" fmla="*/ 3138487 w 3260725"/>
                  <a:gd name="connsiteY303" fmla="*/ 781844 h 3246439"/>
                  <a:gd name="connsiteX304" fmla="*/ 3201714 w 3260725"/>
                  <a:gd name="connsiteY304" fmla="*/ 722312 h 3246439"/>
                  <a:gd name="connsiteX305" fmla="*/ 2959894 w 3260725"/>
                  <a:gd name="connsiteY305" fmla="*/ 722312 h 3246439"/>
                  <a:gd name="connsiteX306" fmla="*/ 3019426 w 3260725"/>
                  <a:gd name="connsiteY306" fmla="*/ 781844 h 3246439"/>
                  <a:gd name="connsiteX307" fmla="*/ 2959894 w 3260725"/>
                  <a:gd name="connsiteY307" fmla="*/ 841376 h 3246439"/>
                  <a:gd name="connsiteX308" fmla="*/ 2900362 w 3260725"/>
                  <a:gd name="connsiteY308" fmla="*/ 781844 h 3246439"/>
                  <a:gd name="connsiteX309" fmla="*/ 2959894 w 3260725"/>
                  <a:gd name="connsiteY309" fmla="*/ 722312 h 3246439"/>
                  <a:gd name="connsiteX310" fmla="*/ 302419 w 3260725"/>
                  <a:gd name="connsiteY310" fmla="*/ 722312 h 3246439"/>
                  <a:gd name="connsiteX311" fmla="*/ 361951 w 3260725"/>
                  <a:gd name="connsiteY311" fmla="*/ 781844 h 3246439"/>
                  <a:gd name="connsiteX312" fmla="*/ 302419 w 3260725"/>
                  <a:gd name="connsiteY312" fmla="*/ 841376 h 3246439"/>
                  <a:gd name="connsiteX313" fmla="*/ 242887 w 3260725"/>
                  <a:gd name="connsiteY313" fmla="*/ 781844 h 3246439"/>
                  <a:gd name="connsiteX314" fmla="*/ 302419 w 3260725"/>
                  <a:gd name="connsiteY314" fmla="*/ 722312 h 3246439"/>
                  <a:gd name="connsiteX315" fmla="*/ 59532 w 3260725"/>
                  <a:gd name="connsiteY315" fmla="*/ 722312 h 3246439"/>
                  <a:gd name="connsiteX316" fmla="*/ 119064 w 3260725"/>
                  <a:gd name="connsiteY316" fmla="*/ 781844 h 3246439"/>
                  <a:gd name="connsiteX317" fmla="*/ 59532 w 3260725"/>
                  <a:gd name="connsiteY317" fmla="*/ 841376 h 3246439"/>
                  <a:gd name="connsiteX318" fmla="*/ 0 w 3260725"/>
                  <a:gd name="connsiteY318" fmla="*/ 781844 h 3246439"/>
                  <a:gd name="connsiteX319" fmla="*/ 59532 w 3260725"/>
                  <a:gd name="connsiteY319" fmla="*/ 722312 h 3246439"/>
                  <a:gd name="connsiteX320" fmla="*/ 3201714 w 3260725"/>
                  <a:gd name="connsiteY320" fmla="*/ 479425 h 3246439"/>
                  <a:gd name="connsiteX321" fmla="*/ 3260725 w 3260725"/>
                  <a:gd name="connsiteY321" fmla="*/ 538957 h 3246439"/>
                  <a:gd name="connsiteX322" fmla="*/ 3201714 w 3260725"/>
                  <a:gd name="connsiteY322" fmla="*/ 598488 h 3246439"/>
                  <a:gd name="connsiteX323" fmla="*/ 3138487 w 3260725"/>
                  <a:gd name="connsiteY323" fmla="*/ 538957 h 3246439"/>
                  <a:gd name="connsiteX324" fmla="*/ 3201714 w 3260725"/>
                  <a:gd name="connsiteY324" fmla="*/ 479425 h 3246439"/>
                  <a:gd name="connsiteX325" fmla="*/ 2959894 w 3260725"/>
                  <a:gd name="connsiteY325" fmla="*/ 479425 h 3246439"/>
                  <a:gd name="connsiteX326" fmla="*/ 3019426 w 3260725"/>
                  <a:gd name="connsiteY326" fmla="*/ 538957 h 3246439"/>
                  <a:gd name="connsiteX327" fmla="*/ 2959894 w 3260725"/>
                  <a:gd name="connsiteY327" fmla="*/ 598489 h 3246439"/>
                  <a:gd name="connsiteX328" fmla="*/ 2900362 w 3260725"/>
                  <a:gd name="connsiteY328" fmla="*/ 538957 h 3246439"/>
                  <a:gd name="connsiteX329" fmla="*/ 2959894 w 3260725"/>
                  <a:gd name="connsiteY329" fmla="*/ 479425 h 3246439"/>
                  <a:gd name="connsiteX330" fmla="*/ 302419 w 3260725"/>
                  <a:gd name="connsiteY330" fmla="*/ 479425 h 3246439"/>
                  <a:gd name="connsiteX331" fmla="*/ 361951 w 3260725"/>
                  <a:gd name="connsiteY331" fmla="*/ 538957 h 3246439"/>
                  <a:gd name="connsiteX332" fmla="*/ 302419 w 3260725"/>
                  <a:gd name="connsiteY332" fmla="*/ 598489 h 3246439"/>
                  <a:gd name="connsiteX333" fmla="*/ 242887 w 3260725"/>
                  <a:gd name="connsiteY333" fmla="*/ 538957 h 3246439"/>
                  <a:gd name="connsiteX334" fmla="*/ 302419 w 3260725"/>
                  <a:gd name="connsiteY334" fmla="*/ 479425 h 3246439"/>
                  <a:gd name="connsiteX335" fmla="*/ 59532 w 3260725"/>
                  <a:gd name="connsiteY335" fmla="*/ 479425 h 3246439"/>
                  <a:gd name="connsiteX336" fmla="*/ 119064 w 3260725"/>
                  <a:gd name="connsiteY336" fmla="*/ 538957 h 3246439"/>
                  <a:gd name="connsiteX337" fmla="*/ 59532 w 3260725"/>
                  <a:gd name="connsiteY337" fmla="*/ 598489 h 3246439"/>
                  <a:gd name="connsiteX338" fmla="*/ 0 w 3260725"/>
                  <a:gd name="connsiteY338" fmla="*/ 538957 h 3246439"/>
                  <a:gd name="connsiteX339" fmla="*/ 59532 w 3260725"/>
                  <a:gd name="connsiteY339" fmla="*/ 479425 h 3246439"/>
                  <a:gd name="connsiteX340" fmla="*/ 3201714 w 3260725"/>
                  <a:gd name="connsiteY340" fmla="*/ 241300 h 3246439"/>
                  <a:gd name="connsiteX341" fmla="*/ 3260725 w 3260725"/>
                  <a:gd name="connsiteY341" fmla="*/ 300832 h 3246439"/>
                  <a:gd name="connsiteX342" fmla="*/ 3201714 w 3260725"/>
                  <a:gd name="connsiteY342" fmla="*/ 360363 h 3246439"/>
                  <a:gd name="connsiteX343" fmla="*/ 3138487 w 3260725"/>
                  <a:gd name="connsiteY343" fmla="*/ 300832 h 3246439"/>
                  <a:gd name="connsiteX344" fmla="*/ 3201714 w 3260725"/>
                  <a:gd name="connsiteY344" fmla="*/ 241300 h 3246439"/>
                  <a:gd name="connsiteX345" fmla="*/ 2959894 w 3260725"/>
                  <a:gd name="connsiteY345" fmla="*/ 241300 h 3246439"/>
                  <a:gd name="connsiteX346" fmla="*/ 3019426 w 3260725"/>
                  <a:gd name="connsiteY346" fmla="*/ 300832 h 3246439"/>
                  <a:gd name="connsiteX347" fmla="*/ 2959894 w 3260725"/>
                  <a:gd name="connsiteY347" fmla="*/ 360364 h 3246439"/>
                  <a:gd name="connsiteX348" fmla="*/ 2900362 w 3260725"/>
                  <a:gd name="connsiteY348" fmla="*/ 300832 h 3246439"/>
                  <a:gd name="connsiteX349" fmla="*/ 2959894 w 3260725"/>
                  <a:gd name="connsiteY349" fmla="*/ 241300 h 3246439"/>
                  <a:gd name="connsiteX350" fmla="*/ 2718594 w 3260725"/>
                  <a:gd name="connsiteY350" fmla="*/ 241300 h 3246439"/>
                  <a:gd name="connsiteX351" fmla="*/ 2778126 w 3260725"/>
                  <a:gd name="connsiteY351" fmla="*/ 300832 h 3246439"/>
                  <a:gd name="connsiteX352" fmla="*/ 2718594 w 3260725"/>
                  <a:gd name="connsiteY352" fmla="*/ 360364 h 3246439"/>
                  <a:gd name="connsiteX353" fmla="*/ 2659062 w 3260725"/>
                  <a:gd name="connsiteY353" fmla="*/ 300832 h 3246439"/>
                  <a:gd name="connsiteX354" fmla="*/ 2718594 w 3260725"/>
                  <a:gd name="connsiteY354" fmla="*/ 241300 h 3246439"/>
                  <a:gd name="connsiteX355" fmla="*/ 2474119 w 3260725"/>
                  <a:gd name="connsiteY355" fmla="*/ 241300 h 3246439"/>
                  <a:gd name="connsiteX356" fmla="*/ 2535238 w 3260725"/>
                  <a:gd name="connsiteY356" fmla="*/ 300832 h 3246439"/>
                  <a:gd name="connsiteX357" fmla="*/ 2474119 w 3260725"/>
                  <a:gd name="connsiteY357" fmla="*/ 360364 h 3246439"/>
                  <a:gd name="connsiteX358" fmla="*/ 2413000 w 3260725"/>
                  <a:gd name="connsiteY358" fmla="*/ 300832 h 3246439"/>
                  <a:gd name="connsiteX359" fmla="*/ 2474119 w 3260725"/>
                  <a:gd name="connsiteY359" fmla="*/ 241300 h 3246439"/>
                  <a:gd name="connsiteX360" fmla="*/ 2232025 w 3260725"/>
                  <a:gd name="connsiteY360" fmla="*/ 241300 h 3246439"/>
                  <a:gd name="connsiteX361" fmla="*/ 2293938 w 3260725"/>
                  <a:gd name="connsiteY361" fmla="*/ 300832 h 3246439"/>
                  <a:gd name="connsiteX362" fmla="*/ 2232025 w 3260725"/>
                  <a:gd name="connsiteY362" fmla="*/ 360364 h 3246439"/>
                  <a:gd name="connsiteX363" fmla="*/ 2170112 w 3260725"/>
                  <a:gd name="connsiteY363" fmla="*/ 300832 h 3246439"/>
                  <a:gd name="connsiteX364" fmla="*/ 2232025 w 3260725"/>
                  <a:gd name="connsiteY364" fmla="*/ 241300 h 3246439"/>
                  <a:gd name="connsiteX365" fmla="*/ 1991519 w 3260725"/>
                  <a:gd name="connsiteY365" fmla="*/ 241300 h 3246439"/>
                  <a:gd name="connsiteX366" fmla="*/ 2051051 w 3260725"/>
                  <a:gd name="connsiteY366" fmla="*/ 300832 h 3246439"/>
                  <a:gd name="connsiteX367" fmla="*/ 1991519 w 3260725"/>
                  <a:gd name="connsiteY367" fmla="*/ 360364 h 3246439"/>
                  <a:gd name="connsiteX368" fmla="*/ 1931987 w 3260725"/>
                  <a:gd name="connsiteY368" fmla="*/ 300832 h 3246439"/>
                  <a:gd name="connsiteX369" fmla="*/ 1991519 w 3260725"/>
                  <a:gd name="connsiteY369" fmla="*/ 241300 h 3246439"/>
                  <a:gd name="connsiteX370" fmla="*/ 1750219 w 3260725"/>
                  <a:gd name="connsiteY370" fmla="*/ 241300 h 3246439"/>
                  <a:gd name="connsiteX371" fmla="*/ 1809751 w 3260725"/>
                  <a:gd name="connsiteY371" fmla="*/ 300832 h 3246439"/>
                  <a:gd name="connsiteX372" fmla="*/ 1750219 w 3260725"/>
                  <a:gd name="connsiteY372" fmla="*/ 360364 h 3246439"/>
                  <a:gd name="connsiteX373" fmla="*/ 1690687 w 3260725"/>
                  <a:gd name="connsiteY373" fmla="*/ 300832 h 3246439"/>
                  <a:gd name="connsiteX374" fmla="*/ 1750219 w 3260725"/>
                  <a:gd name="connsiteY374" fmla="*/ 241300 h 3246439"/>
                  <a:gd name="connsiteX375" fmla="*/ 1509713 w 3260725"/>
                  <a:gd name="connsiteY375" fmla="*/ 241300 h 3246439"/>
                  <a:gd name="connsiteX376" fmla="*/ 1571626 w 3260725"/>
                  <a:gd name="connsiteY376" fmla="*/ 300832 h 3246439"/>
                  <a:gd name="connsiteX377" fmla="*/ 1509713 w 3260725"/>
                  <a:gd name="connsiteY377" fmla="*/ 360364 h 3246439"/>
                  <a:gd name="connsiteX378" fmla="*/ 1447800 w 3260725"/>
                  <a:gd name="connsiteY378" fmla="*/ 300832 h 3246439"/>
                  <a:gd name="connsiteX379" fmla="*/ 1509713 w 3260725"/>
                  <a:gd name="connsiteY379" fmla="*/ 241300 h 3246439"/>
                  <a:gd name="connsiteX380" fmla="*/ 1268413 w 3260725"/>
                  <a:gd name="connsiteY380" fmla="*/ 241300 h 3246439"/>
                  <a:gd name="connsiteX381" fmla="*/ 1330326 w 3260725"/>
                  <a:gd name="connsiteY381" fmla="*/ 300832 h 3246439"/>
                  <a:gd name="connsiteX382" fmla="*/ 1268413 w 3260725"/>
                  <a:gd name="connsiteY382" fmla="*/ 360364 h 3246439"/>
                  <a:gd name="connsiteX383" fmla="*/ 1206500 w 3260725"/>
                  <a:gd name="connsiteY383" fmla="*/ 300832 h 3246439"/>
                  <a:gd name="connsiteX384" fmla="*/ 1268413 w 3260725"/>
                  <a:gd name="connsiteY384" fmla="*/ 241300 h 3246439"/>
                  <a:gd name="connsiteX385" fmla="*/ 1027907 w 3260725"/>
                  <a:gd name="connsiteY385" fmla="*/ 241300 h 3246439"/>
                  <a:gd name="connsiteX386" fmla="*/ 1087439 w 3260725"/>
                  <a:gd name="connsiteY386" fmla="*/ 300832 h 3246439"/>
                  <a:gd name="connsiteX387" fmla="*/ 1027907 w 3260725"/>
                  <a:gd name="connsiteY387" fmla="*/ 360364 h 3246439"/>
                  <a:gd name="connsiteX388" fmla="*/ 968375 w 3260725"/>
                  <a:gd name="connsiteY388" fmla="*/ 300832 h 3246439"/>
                  <a:gd name="connsiteX389" fmla="*/ 1027907 w 3260725"/>
                  <a:gd name="connsiteY389" fmla="*/ 241300 h 3246439"/>
                  <a:gd name="connsiteX390" fmla="*/ 786607 w 3260725"/>
                  <a:gd name="connsiteY390" fmla="*/ 241300 h 3246439"/>
                  <a:gd name="connsiteX391" fmla="*/ 846139 w 3260725"/>
                  <a:gd name="connsiteY391" fmla="*/ 300832 h 3246439"/>
                  <a:gd name="connsiteX392" fmla="*/ 786607 w 3260725"/>
                  <a:gd name="connsiteY392" fmla="*/ 360364 h 3246439"/>
                  <a:gd name="connsiteX393" fmla="*/ 727075 w 3260725"/>
                  <a:gd name="connsiteY393" fmla="*/ 300832 h 3246439"/>
                  <a:gd name="connsiteX394" fmla="*/ 786607 w 3260725"/>
                  <a:gd name="connsiteY394" fmla="*/ 241300 h 3246439"/>
                  <a:gd name="connsiteX395" fmla="*/ 543719 w 3260725"/>
                  <a:gd name="connsiteY395" fmla="*/ 241300 h 3246439"/>
                  <a:gd name="connsiteX396" fmla="*/ 603251 w 3260725"/>
                  <a:gd name="connsiteY396" fmla="*/ 300832 h 3246439"/>
                  <a:gd name="connsiteX397" fmla="*/ 543719 w 3260725"/>
                  <a:gd name="connsiteY397" fmla="*/ 360364 h 3246439"/>
                  <a:gd name="connsiteX398" fmla="*/ 484187 w 3260725"/>
                  <a:gd name="connsiteY398" fmla="*/ 300832 h 3246439"/>
                  <a:gd name="connsiteX399" fmla="*/ 543719 w 3260725"/>
                  <a:gd name="connsiteY399" fmla="*/ 241300 h 3246439"/>
                  <a:gd name="connsiteX400" fmla="*/ 302419 w 3260725"/>
                  <a:gd name="connsiteY400" fmla="*/ 241300 h 3246439"/>
                  <a:gd name="connsiteX401" fmla="*/ 361951 w 3260725"/>
                  <a:gd name="connsiteY401" fmla="*/ 300832 h 3246439"/>
                  <a:gd name="connsiteX402" fmla="*/ 302419 w 3260725"/>
                  <a:gd name="connsiteY402" fmla="*/ 360364 h 3246439"/>
                  <a:gd name="connsiteX403" fmla="*/ 242887 w 3260725"/>
                  <a:gd name="connsiteY403" fmla="*/ 300832 h 3246439"/>
                  <a:gd name="connsiteX404" fmla="*/ 302419 w 3260725"/>
                  <a:gd name="connsiteY404" fmla="*/ 241300 h 3246439"/>
                  <a:gd name="connsiteX405" fmla="*/ 59532 w 3260725"/>
                  <a:gd name="connsiteY405" fmla="*/ 241300 h 3246439"/>
                  <a:gd name="connsiteX406" fmla="*/ 119064 w 3260725"/>
                  <a:gd name="connsiteY406" fmla="*/ 300832 h 3246439"/>
                  <a:gd name="connsiteX407" fmla="*/ 59532 w 3260725"/>
                  <a:gd name="connsiteY407" fmla="*/ 360364 h 3246439"/>
                  <a:gd name="connsiteX408" fmla="*/ 0 w 3260725"/>
                  <a:gd name="connsiteY408" fmla="*/ 300832 h 3246439"/>
                  <a:gd name="connsiteX409" fmla="*/ 59532 w 3260725"/>
                  <a:gd name="connsiteY409" fmla="*/ 241300 h 3246439"/>
                  <a:gd name="connsiteX410" fmla="*/ 3201714 w 3260725"/>
                  <a:gd name="connsiteY410" fmla="*/ 0 h 3246439"/>
                  <a:gd name="connsiteX411" fmla="*/ 3260725 w 3260725"/>
                  <a:gd name="connsiteY411" fmla="*/ 63226 h 3246439"/>
                  <a:gd name="connsiteX412" fmla="*/ 3201714 w 3260725"/>
                  <a:gd name="connsiteY412" fmla="*/ 122238 h 3246439"/>
                  <a:gd name="connsiteX413" fmla="*/ 3138487 w 3260725"/>
                  <a:gd name="connsiteY413" fmla="*/ 63226 h 3246439"/>
                  <a:gd name="connsiteX414" fmla="*/ 3201714 w 3260725"/>
                  <a:gd name="connsiteY414" fmla="*/ 0 h 3246439"/>
                  <a:gd name="connsiteX415" fmla="*/ 2959894 w 3260725"/>
                  <a:gd name="connsiteY415" fmla="*/ 0 h 3246439"/>
                  <a:gd name="connsiteX416" fmla="*/ 3019425 w 3260725"/>
                  <a:gd name="connsiteY416" fmla="*/ 63226 h 3246439"/>
                  <a:gd name="connsiteX417" fmla="*/ 2959894 w 3260725"/>
                  <a:gd name="connsiteY417" fmla="*/ 122238 h 3246439"/>
                  <a:gd name="connsiteX418" fmla="*/ 2900362 w 3260725"/>
                  <a:gd name="connsiteY418" fmla="*/ 63226 h 3246439"/>
                  <a:gd name="connsiteX419" fmla="*/ 2959894 w 3260725"/>
                  <a:gd name="connsiteY419" fmla="*/ 0 h 3246439"/>
                  <a:gd name="connsiteX420" fmla="*/ 2718594 w 3260725"/>
                  <a:gd name="connsiteY420" fmla="*/ 0 h 3246439"/>
                  <a:gd name="connsiteX421" fmla="*/ 2778125 w 3260725"/>
                  <a:gd name="connsiteY421" fmla="*/ 63226 h 3246439"/>
                  <a:gd name="connsiteX422" fmla="*/ 2718594 w 3260725"/>
                  <a:gd name="connsiteY422" fmla="*/ 122238 h 3246439"/>
                  <a:gd name="connsiteX423" fmla="*/ 2659062 w 3260725"/>
                  <a:gd name="connsiteY423" fmla="*/ 63226 h 3246439"/>
                  <a:gd name="connsiteX424" fmla="*/ 2718594 w 3260725"/>
                  <a:gd name="connsiteY424" fmla="*/ 0 h 3246439"/>
                  <a:gd name="connsiteX425" fmla="*/ 2476227 w 3260725"/>
                  <a:gd name="connsiteY425" fmla="*/ 0 h 3246439"/>
                  <a:gd name="connsiteX426" fmla="*/ 2535238 w 3260725"/>
                  <a:gd name="connsiteY426" fmla="*/ 63226 h 3246439"/>
                  <a:gd name="connsiteX427" fmla="*/ 2476227 w 3260725"/>
                  <a:gd name="connsiteY427" fmla="*/ 122238 h 3246439"/>
                  <a:gd name="connsiteX428" fmla="*/ 2413000 w 3260725"/>
                  <a:gd name="connsiteY428" fmla="*/ 63226 h 3246439"/>
                  <a:gd name="connsiteX429" fmla="*/ 2476227 w 3260725"/>
                  <a:gd name="connsiteY429" fmla="*/ 0 h 3246439"/>
                  <a:gd name="connsiteX430" fmla="*/ 2234160 w 3260725"/>
                  <a:gd name="connsiteY430" fmla="*/ 0 h 3246439"/>
                  <a:gd name="connsiteX431" fmla="*/ 2293937 w 3260725"/>
                  <a:gd name="connsiteY431" fmla="*/ 63226 h 3246439"/>
                  <a:gd name="connsiteX432" fmla="*/ 2234160 w 3260725"/>
                  <a:gd name="connsiteY432" fmla="*/ 122238 h 3246439"/>
                  <a:gd name="connsiteX433" fmla="*/ 2170112 w 3260725"/>
                  <a:gd name="connsiteY433" fmla="*/ 63226 h 3246439"/>
                  <a:gd name="connsiteX434" fmla="*/ 2234160 w 3260725"/>
                  <a:gd name="connsiteY434" fmla="*/ 0 h 3246439"/>
                  <a:gd name="connsiteX435" fmla="*/ 1991519 w 3260725"/>
                  <a:gd name="connsiteY435" fmla="*/ 0 h 3246439"/>
                  <a:gd name="connsiteX436" fmla="*/ 2051050 w 3260725"/>
                  <a:gd name="connsiteY436" fmla="*/ 63226 h 3246439"/>
                  <a:gd name="connsiteX437" fmla="*/ 1991519 w 3260725"/>
                  <a:gd name="connsiteY437" fmla="*/ 122238 h 3246439"/>
                  <a:gd name="connsiteX438" fmla="*/ 1931987 w 3260725"/>
                  <a:gd name="connsiteY438" fmla="*/ 63226 h 3246439"/>
                  <a:gd name="connsiteX439" fmla="*/ 1991519 w 3260725"/>
                  <a:gd name="connsiteY439" fmla="*/ 0 h 3246439"/>
                  <a:gd name="connsiteX440" fmla="*/ 1750219 w 3260725"/>
                  <a:gd name="connsiteY440" fmla="*/ 0 h 3246439"/>
                  <a:gd name="connsiteX441" fmla="*/ 1809750 w 3260725"/>
                  <a:gd name="connsiteY441" fmla="*/ 63226 h 3246439"/>
                  <a:gd name="connsiteX442" fmla="*/ 1750219 w 3260725"/>
                  <a:gd name="connsiteY442" fmla="*/ 122238 h 3246439"/>
                  <a:gd name="connsiteX443" fmla="*/ 1690687 w 3260725"/>
                  <a:gd name="connsiteY443" fmla="*/ 63226 h 3246439"/>
                  <a:gd name="connsiteX444" fmla="*/ 1750219 w 3260725"/>
                  <a:gd name="connsiteY444" fmla="*/ 0 h 3246439"/>
                  <a:gd name="connsiteX445" fmla="*/ 1507578 w 3260725"/>
                  <a:gd name="connsiteY445" fmla="*/ 0 h 3246439"/>
                  <a:gd name="connsiteX446" fmla="*/ 1571625 w 3260725"/>
                  <a:gd name="connsiteY446" fmla="*/ 63226 h 3246439"/>
                  <a:gd name="connsiteX447" fmla="*/ 1507578 w 3260725"/>
                  <a:gd name="connsiteY447" fmla="*/ 122238 h 3246439"/>
                  <a:gd name="connsiteX448" fmla="*/ 1447800 w 3260725"/>
                  <a:gd name="connsiteY448" fmla="*/ 63226 h 3246439"/>
                  <a:gd name="connsiteX449" fmla="*/ 1507578 w 3260725"/>
                  <a:gd name="connsiteY449" fmla="*/ 0 h 3246439"/>
                  <a:gd name="connsiteX450" fmla="*/ 1270548 w 3260725"/>
                  <a:gd name="connsiteY450" fmla="*/ 0 h 3246439"/>
                  <a:gd name="connsiteX451" fmla="*/ 1330325 w 3260725"/>
                  <a:gd name="connsiteY451" fmla="*/ 63226 h 3246439"/>
                  <a:gd name="connsiteX452" fmla="*/ 1270548 w 3260725"/>
                  <a:gd name="connsiteY452" fmla="*/ 122238 h 3246439"/>
                  <a:gd name="connsiteX453" fmla="*/ 1206500 w 3260725"/>
                  <a:gd name="connsiteY453" fmla="*/ 63226 h 3246439"/>
                  <a:gd name="connsiteX454" fmla="*/ 1270548 w 3260725"/>
                  <a:gd name="connsiteY454" fmla="*/ 0 h 3246439"/>
                  <a:gd name="connsiteX455" fmla="*/ 1027907 w 3260725"/>
                  <a:gd name="connsiteY455" fmla="*/ 0 h 3246439"/>
                  <a:gd name="connsiteX456" fmla="*/ 1087438 w 3260725"/>
                  <a:gd name="connsiteY456" fmla="*/ 63226 h 3246439"/>
                  <a:gd name="connsiteX457" fmla="*/ 1027907 w 3260725"/>
                  <a:gd name="connsiteY457" fmla="*/ 122238 h 3246439"/>
                  <a:gd name="connsiteX458" fmla="*/ 968375 w 3260725"/>
                  <a:gd name="connsiteY458" fmla="*/ 63226 h 3246439"/>
                  <a:gd name="connsiteX459" fmla="*/ 1027907 w 3260725"/>
                  <a:gd name="connsiteY459" fmla="*/ 0 h 3246439"/>
                  <a:gd name="connsiteX460" fmla="*/ 786607 w 3260725"/>
                  <a:gd name="connsiteY460" fmla="*/ 0 h 3246439"/>
                  <a:gd name="connsiteX461" fmla="*/ 846138 w 3260725"/>
                  <a:gd name="connsiteY461" fmla="*/ 63226 h 3246439"/>
                  <a:gd name="connsiteX462" fmla="*/ 786607 w 3260725"/>
                  <a:gd name="connsiteY462" fmla="*/ 122238 h 3246439"/>
                  <a:gd name="connsiteX463" fmla="*/ 727075 w 3260725"/>
                  <a:gd name="connsiteY463" fmla="*/ 63226 h 3246439"/>
                  <a:gd name="connsiteX464" fmla="*/ 786607 w 3260725"/>
                  <a:gd name="connsiteY464" fmla="*/ 0 h 3246439"/>
                  <a:gd name="connsiteX465" fmla="*/ 543719 w 3260725"/>
                  <a:gd name="connsiteY465" fmla="*/ 0 h 3246439"/>
                  <a:gd name="connsiteX466" fmla="*/ 603250 w 3260725"/>
                  <a:gd name="connsiteY466" fmla="*/ 63226 h 3246439"/>
                  <a:gd name="connsiteX467" fmla="*/ 543719 w 3260725"/>
                  <a:gd name="connsiteY467" fmla="*/ 122238 h 3246439"/>
                  <a:gd name="connsiteX468" fmla="*/ 484187 w 3260725"/>
                  <a:gd name="connsiteY468" fmla="*/ 63226 h 3246439"/>
                  <a:gd name="connsiteX469" fmla="*/ 543719 w 3260725"/>
                  <a:gd name="connsiteY469" fmla="*/ 0 h 3246439"/>
                  <a:gd name="connsiteX470" fmla="*/ 302419 w 3260725"/>
                  <a:gd name="connsiteY470" fmla="*/ 0 h 3246439"/>
                  <a:gd name="connsiteX471" fmla="*/ 361950 w 3260725"/>
                  <a:gd name="connsiteY471" fmla="*/ 63226 h 3246439"/>
                  <a:gd name="connsiteX472" fmla="*/ 302419 w 3260725"/>
                  <a:gd name="connsiteY472" fmla="*/ 122238 h 3246439"/>
                  <a:gd name="connsiteX473" fmla="*/ 242887 w 3260725"/>
                  <a:gd name="connsiteY473" fmla="*/ 63226 h 3246439"/>
                  <a:gd name="connsiteX474" fmla="*/ 302419 w 3260725"/>
                  <a:gd name="connsiteY474" fmla="*/ 0 h 3246439"/>
                  <a:gd name="connsiteX475" fmla="*/ 59531 w 3260725"/>
                  <a:gd name="connsiteY475" fmla="*/ 0 h 3246439"/>
                  <a:gd name="connsiteX476" fmla="*/ 119063 w 3260725"/>
                  <a:gd name="connsiteY476" fmla="*/ 63226 h 3246439"/>
                  <a:gd name="connsiteX477" fmla="*/ 59531 w 3260725"/>
                  <a:gd name="connsiteY477" fmla="*/ 122238 h 3246439"/>
                  <a:gd name="connsiteX478" fmla="*/ 0 w 3260725"/>
                  <a:gd name="connsiteY478" fmla="*/ 63226 h 3246439"/>
                  <a:gd name="connsiteX479" fmla="*/ 59531 w 3260725"/>
                  <a:gd name="connsiteY479" fmla="*/ 0 h 324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3260725" h="3246439">
                    <a:moveTo>
                      <a:pt x="3201714" y="3127375"/>
                    </a:moveTo>
                    <a:cubicBezTo>
                      <a:pt x="3231220" y="3127375"/>
                      <a:pt x="3260725" y="3152889"/>
                      <a:pt x="3260725" y="3186907"/>
                    </a:cubicBezTo>
                    <a:cubicBezTo>
                      <a:pt x="3260725" y="3220925"/>
                      <a:pt x="3231220" y="3246438"/>
                      <a:pt x="3201714" y="3246438"/>
                    </a:cubicBezTo>
                    <a:cubicBezTo>
                      <a:pt x="3163778" y="3246438"/>
                      <a:pt x="3138487" y="3220925"/>
                      <a:pt x="3138487" y="3186907"/>
                    </a:cubicBezTo>
                    <a:cubicBezTo>
                      <a:pt x="3138487" y="3152889"/>
                      <a:pt x="3163778" y="3127375"/>
                      <a:pt x="3201714" y="3127375"/>
                    </a:cubicBezTo>
                    <a:close/>
                    <a:moveTo>
                      <a:pt x="2959894" y="3127375"/>
                    </a:moveTo>
                    <a:cubicBezTo>
                      <a:pt x="2992773" y="3127375"/>
                      <a:pt x="3019426" y="3154028"/>
                      <a:pt x="3019426" y="3186907"/>
                    </a:cubicBezTo>
                    <a:cubicBezTo>
                      <a:pt x="3019426" y="3219786"/>
                      <a:pt x="2992773" y="3246439"/>
                      <a:pt x="2959894" y="3246439"/>
                    </a:cubicBezTo>
                    <a:cubicBezTo>
                      <a:pt x="2927015" y="3246439"/>
                      <a:pt x="2900362" y="3219786"/>
                      <a:pt x="2900362" y="3186907"/>
                    </a:cubicBezTo>
                    <a:cubicBezTo>
                      <a:pt x="2900362" y="3154028"/>
                      <a:pt x="2927015" y="3127375"/>
                      <a:pt x="2959894" y="3127375"/>
                    </a:cubicBezTo>
                    <a:close/>
                    <a:moveTo>
                      <a:pt x="2718594" y="3127375"/>
                    </a:moveTo>
                    <a:cubicBezTo>
                      <a:pt x="2751473" y="3127375"/>
                      <a:pt x="2778126" y="3154028"/>
                      <a:pt x="2778126" y="3186907"/>
                    </a:cubicBezTo>
                    <a:cubicBezTo>
                      <a:pt x="2778126" y="3219786"/>
                      <a:pt x="2751473" y="3246439"/>
                      <a:pt x="2718594" y="3246439"/>
                    </a:cubicBezTo>
                    <a:cubicBezTo>
                      <a:pt x="2685715" y="3246439"/>
                      <a:pt x="2659062" y="3219786"/>
                      <a:pt x="2659062" y="3186907"/>
                    </a:cubicBezTo>
                    <a:cubicBezTo>
                      <a:pt x="2659062" y="3154028"/>
                      <a:pt x="2685715" y="3127375"/>
                      <a:pt x="2718594" y="3127375"/>
                    </a:cubicBezTo>
                    <a:close/>
                    <a:moveTo>
                      <a:pt x="2474119" y="3127375"/>
                    </a:moveTo>
                    <a:cubicBezTo>
                      <a:pt x="2507874" y="3127375"/>
                      <a:pt x="2535238" y="3154028"/>
                      <a:pt x="2535238" y="3186907"/>
                    </a:cubicBezTo>
                    <a:cubicBezTo>
                      <a:pt x="2535238" y="3219786"/>
                      <a:pt x="2507874" y="3246439"/>
                      <a:pt x="2474119" y="3246439"/>
                    </a:cubicBezTo>
                    <a:cubicBezTo>
                      <a:pt x="2440364" y="3246439"/>
                      <a:pt x="2413000" y="3219786"/>
                      <a:pt x="2413000" y="3186907"/>
                    </a:cubicBezTo>
                    <a:cubicBezTo>
                      <a:pt x="2413000" y="3154028"/>
                      <a:pt x="2440364" y="3127375"/>
                      <a:pt x="2474119" y="3127375"/>
                    </a:cubicBezTo>
                    <a:close/>
                    <a:moveTo>
                      <a:pt x="2232025" y="3127375"/>
                    </a:moveTo>
                    <a:cubicBezTo>
                      <a:pt x="2266219" y="3127375"/>
                      <a:pt x="2293938" y="3154028"/>
                      <a:pt x="2293938" y="3186907"/>
                    </a:cubicBezTo>
                    <a:cubicBezTo>
                      <a:pt x="2293938" y="3219786"/>
                      <a:pt x="2266219" y="3246439"/>
                      <a:pt x="2232025" y="3246439"/>
                    </a:cubicBezTo>
                    <a:cubicBezTo>
                      <a:pt x="2197831" y="3246439"/>
                      <a:pt x="2170112" y="3219786"/>
                      <a:pt x="2170112" y="3186907"/>
                    </a:cubicBezTo>
                    <a:cubicBezTo>
                      <a:pt x="2170112" y="3154028"/>
                      <a:pt x="2197831" y="3127375"/>
                      <a:pt x="2232025" y="3127375"/>
                    </a:cubicBezTo>
                    <a:close/>
                    <a:moveTo>
                      <a:pt x="1991519" y="3127375"/>
                    </a:moveTo>
                    <a:cubicBezTo>
                      <a:pt x="2024398" y="3127375"/>
                      <a:pt x="2051051" y="3154028"/>
                      <a:pt x="2051051" y="3186907"/>
                    </a:cubicBezTo>
                    <a:cubicBezTo>
                      <a:pt x="2051051" y="3219786"/>
                      <a:pt x="2024398" y="3246439"/>
                      <a:pt x="1991519" y="3246439"/>
                    </a:cubicBezTo>
                    <a:cubicBezTo>
                      <a:pt x="1958640" y="3246439"/>
                      <a:pt x="1931987" y="3219786"/>
                      <a:pt x="1931987" y="3186907"/>
                    </a:cubicBezTo>
                    <a:cubicBezTo>
                      <a:pt x="1931987" y="3154028"/>
                      <a:pt x="1958640" y="3127375"/>
                      <a:pt x="1991519" y="3127375"/>
                    </a:cubicBezTo>
                    <a:close/>
                    <a:moveTo>
                      <a:pt x="1750219" y="3127375"/>
                    </a:moveTo>
                    <a:cubicBezTo>
                      <a:pt x="1783098" y="3127375"/>
                      <a:pt x="1809751" y="3154028"/>
                      <a:pt x="1809751" y="3186907"/>
                    </a:cubicBezTo>
                    <a:cubicBezTo>
                      <a:pt x="1809751" y="3219786"/>
                      <a:pt x="1783098" y="3246439"/>
                      <a:pt x="1750219" y="3246439"/>
                    </a:cubicBezTo>
                    <a:cubicBezTo>
                      <a:pt x="1717340" y="3246439"/>
                      <a:pt x="1690687" y="3219786"/>
                      <a:pt x="1690687" y="3186907"/>
                    </a:cubicBezTo>
                    <a:cubicBezTo>
                      <a:pt x="1690687" y="3154028"/>
                      <a:pt x="1717340" y="3127375"/>
                      <a:pt x="1750219" y="3127375"/>
                    </a:cubicBezTo>
                    <a:close/>
                    <a:moveTo>
                      <a:pt x="1509713" y="3127375"/>
                    </a:moveTo>
                    <a:cubicBezTo>
                      <a:pt x="1543907" y="3127375"/>
                      <a:pt x="1571626" y="3154028"/>
                      <a:pt x="1571626" y="3186907"/>
                    </a:cubicBezTo>
                    <a:cubicBezTo>
                      <a:pt x="1571626" y="3219786"/>
                      <a:pt x="1543907" y="3246439"/>
                      <a:pt x="1509713" y="3246439"/>
                    </a:cubicBezTo>
                    <a:cubicBezTo>
                      <a:pt x="1475519" y="3246439"/>
                      <a:pt x="1447800" y="3219786"/>
                      <a:pt x="1447800" y="3186907"/>
                    </a:cubicBezTo>
                    <a:cubicBezTo>
                      <a:pt x="1447800" y="3154028"/>
                      <a:pt x="1475519" y="3127375"/>
                      <a:pt x="1509713" y="3127375"/>
                    </a:cubicBezTo>
                    <a:close/>
                    <a:moveTo>
                      <a:pt x="1268413" y="3127375"/>
                    </a:moveTo>
                    <a:cubicBezTo>
                      <a:pt x="1302607" y="3127375"/>
                      <a:pt x="1330326" y="3154028"/>
                      <a:pt x="1330326" y="3186907"/>
                    </a:cubicBezTo>
                    <a:cubicBezTo>
                      <a:pt x="1330326" y="3219786"/>
                      <a:pt x="1302607" y="3246439"/>
                      <a:pt x="1268413" y="3246439"/>
                    </a:cubicBezTo>
                    <a:cubicBezTo>
                      <a:pt x="1234219" y="3246439"/>
                      <a:pt x="1206500" y="3219786"/>
                      <a:pt x="1206500" y="3186907"/>
                    </a:cubicBezTo>
                    <a:cubicBezTo>
                      <a:pt x="1206500" y="3154028"/>
                      <a:pt x="1234219" y="3127375"/>
                      <a:pt x="1268413" y="3127375"/>
                    </a:cubicBezTo>
                    <a:close/>
                    <a:moveTo>
                      <a:pt x="1027907" y="3127375"/>
                    </a:moveTo>
                    <a:cubicBezTo>
                      <a:pt x="1060786" y="3127375"/>
                      <a:pt x="1087439" y="3154028"/>
                      <a:pt x="1087439" y="3186907"/>
                    </a:cubicBezTo>
                    <a:cubicBezTo>
                      <a:pt x="1087439" y="3219786"/>
                      <a:pt x="1060786" y="3246439"/>
                      <a:pt x="1027907" y="3246439"/>
                    </a:cubicBezTo>
                    <a:cubicBezTo>
                      <a:pt x="995028" y="3246439"/>
                      <a:pt x="968375" y="3219786"/>
                      <a:pt x="968375" y="3186907"/>
                    </a:cubicBezTo>
                    <a:cubicBezTo>
                      <a:pt x="968375" y="3154028"/>
                      <a:pt x="995028" y="3127375"/>
                      <a:pt x="1027907" y="3127375"/>
                    </a:cubicBezTo>
                    <a:close/>
                    <a:moveTo>
                      <a:pt x="786607" y="3127375"/>
                    </a:moveTo>
                    <a:cubicBezTo>
                      <a:pt x="819486" y="3127375"/>
                      <a:pt x="846139" y="3154028"/>
                      <a:pt x="846139" y="3186907"/>
                    </a:cubicBezTo>
                    <a:cubicBezTo>
                      <a:pt x="846139" y="3219786"/>
                      <a:pt x="819486" y="3246439"/>
                      <a:pt x="786607" y="3246439"/>
                    </a:cubicBezTo>
                    <a:cubicBezTo>
                      <a:pt x="753728" y="3246439"/>
                      <a:pt x="727075" y="3219786"/>
                      <a:pt x="727075" y="3186907"/>
                    </a:cubicBezTo>
                    <a:cubicBezTo>
                      <a:pt x="727075" y="3154028"/>
                      <a:pt x="753728" y="3127375"/>
                      <a:pt x="786607" y="3127375"/>
                    </a:cubicBezTo>
                    <a:close/>
                    <a:moveTo>
                      <a:pt x="543719" y="3127375"/>
                    </a:moveTo>
                    <a:cubicBezTo>
                      <a:pt x="576598" y="3127375"/>
                      <a:pt x="603251" y="3154028"/>
                      <a:pt x="603251" y="3186907"/>
                    </a:cubicBezTo>
                    <a:cubicBezTo>
                      <a:pt x="603251" y="3219786"/>
                      <a:pt x="576598" y="3246439"/>
                      <a:pt x="543719" y="3246439"/>
                    </a:cubicBezTo>
                    <a:cubicBezTo>
                      <a:pt x="510840" y="3246439"/>
                      <a:pt x="484187" y="3219786"/>
                      <a:pt x="484187" y="3186907"/>
                    </a:cubicBezTo>
                    <a:cubicBezTo>
                      <a:pt x="484187" y="3154028"/>
                      <a:pt x="510840" y="3127375"/>
                      <a:pt x="543719" y="3127375"/>
                    </a:cubicBezTo>
                    <a:close/>
                    <a:moveTo>
                      <a:pt x="302419" y="3127375"/>
                    </a:moveTo>
                    <a:cubicBezTo>
                      <a:pt x="335298" y="3127375"/>
                      <a:pt x="361951" y="3154028"/>
                      <a:pt x="361951" y="3186907"/>
                    </a:cubicBezTo>
                    <a:cubicBezTo>
                      <a:pt x="361951" y="3219786"/>
                      <a:pt x="335298" y="3246439"/>
                      <a:pt x="302419" y="3246439"/>
                    </a:cubicBezTo>
                    <a:cubicBezTo>
                      <a:pt x="269540" y="3246439"/>
                      <a:pt x="242887" y="3219786"/>
                      <a:pt x="242887" y="3186907"/>
                    </a:cubicBezTo>
                    <a:cubicBezTo>
                      <a:pt x="242887" y="3154028"/>
                      <a:pt x="269540" y="3127375"/>
                      <a:pt x="302419" y="3127375"/>
                    </a:cubicBezTo>
                    <a:close/>
                    <a:moveTo>
                      <a:pt x="59532" y="3127375"/>
                    </a:moveTo>
                    <a:cubicBezTo>
                      <a:pt x="92411" y="3127375"/>
                      <a:pt x="119064" y="3154028"/>
                      <a:pt x="119064" y="3186907"/>
                    </a:cubicBezTo>
                    <a:cubicBezTo>
                      <a:pt x="119064" y="3219786"/>
                      <a:pt x="92411" y="3246439"/>
                      <a:pt x="59532" y="3246439"/>
                    </a:cubicBezTo>
                    <a:cubicBezTo>
                      <a:pt x="26653" y="3246439"/>
                      <a:pt x="0" y="3219786"/>
                      <a:pt x="0" y="3186907"/>
                    </a:cubicBezTo>
                    <a:cubicBezTo>
                      <a:pt x="0" y="3154028"/>
                      <a:pt x="26653" y="3127375"/>
                      <a:pt x="59532" y="3127375"/>
                    </a:cubicBezTo>
                    <a:close/>
                    <a:moveTo>
                      <a:pt x="3201714" y="2884487"/>
                    </a:moveTo>
                    <a:cubicBezTo>
                      <a:pt x="3231220" y="2884487"/>
                      <a:pt x="3260725" y="2914253"/>
                      <a:pt x="3260725" y="2944019"/>
                    </a:cubicBezTo>
                    <a:cubicBezTo>
                      <a:pt x="3260725" y="2978037"/>
                      <a:pt x="3231220" y="3003550"/>
                      <a:pt x="3201714" y="3003550"/>
                    </a:cubicBezTo>
                    <a:cubicBezTo>
                      <a:pt x="3163778" y="3003550"/>
                      <a:pt x="3138487" y="2978037"/>
                      <a:pt x="3138487" y="2944019"/>
                    </a:cubicBezTo>
                    <a:cubicBezTo>
                      <a:pt x="3138487" y="2914253"/>
                      <a:pt x="3163778" y="2884487"/>
                      <a:pt x="3201714" y="2884487"/>
                    </a:cubicBezTo>
                    <a:close/>
                    <a:moveTo>
                      <a:pt x="2959894" y="2884487"/>
                    </a:moveTo>
                    <a:cubicBezTo>
                      <a:pt x="2992773" y="2884487"/>
                      <a:pt x="3019426" y="2911140"/>
                      <a:pt x="3019426" y="2944019"/>
                    </a:cubicBezTo>
                    <a:cubicBezTo>
                      <a:pt x="3019426" y="2976898"/>
                      <a:pt x="2992773" y="3003551"/>
                      <a:pt x="2959894" y="3003551"/>
                    </a:cubicBezTo>
                    <a:cubicBezTo>
                      <a:pt x="2927015" y="3003551"/>
                      <a:pt x="2900362" y="2976898"/>
                      <a:pt x="2900362" y="2944019"/>
                    </a:cubicBezTo>
                    <a:cubicBezTo>
                      <a:pt x="2900362" y="2911140"/>
                      <a:pt x="2927015" y="2884487"/>
                      <a:pt x="2959894" y="2884487"/>
                    </a:cubicBezTo>
                    <a:close/>
                    <a:moveTo>
                      <a:pt x="2718594" y="2884487"/>
                    </a:moveTo>
                    <a:cubicBezTo>
                      <a:pt x="2751473" y="2884487"/>
                      <a:pt x="2778126" y="2911140"/>
                      <a:pt x="2778126" y="2944019"/>
                    </a:cubicBezTo>
                    <a:cubicBezTo>
                      <a:pt x="2778126" y="2976898"/>
                      <a:pt x="2751473" y="3003551"/>
                      <a:pt x="2718594" y="3003551"/>
                    </a:cubicBezTo>
                    <a:cubicBezTo>
                      <a:pt x="2685715" y="3003551"/>
                      <a:pt x="2659062" y="2976898"/>
                      <a:pt x="2659062" y="2944019"/>
                    </a:cubicBezTo>
                    <a:cubicBezTo>
                      <a:pt x="2659062" y="2911140"/>
                      <a:pt x="2685715" y="2884487"/>
                      <a:pt x="2718594" y="2884487"/>
                    </a:cubicBezTo>
                    <a:close/>
                    <a:moveTo>
                      <a:pt x="2474119" y="2884487"/>
                    </a:moveTo>
                    <a:cubicBezTo>
                      <a:pt x="2507874" y="2884487"/>
                      <a:pt x="2535238" y="2911140"/>
                      <a:pt x="2535238" y="2944019"/>
                    </a:cubicBezTo>
                    <a:cubicBezTo>
                      <a:pt x="2535238" y="2976898"/>
                      <a:pt x="2507874" y="3003551"/>
                      <a:pt x="2474119" y="3003551"/>
                    </a:cubicBezTo>
                    <a:cubicBezTo>
                      <a:pt x="2440364" y="3003551"/>
                      <a:pt x="2413000" y="2976898"/>
                      <a:pt x="2413000" y="2944019"/>
                    </a:cubicBezTo>
                    <a:cubicBezTo>
                      <a:pt x="2413000" y="2911140"/>
                      <a:pt x="2440364" y="2884487"/>
                      <a:pt x="2474119" y="2884487"/>
                    </a:cubicBezTo>
                    <a:close/>
                    <a:moveTo>
                      <a:pt x="2232025" y="2884487"/>
                    </a:moveTo>
                    <a:cubicBezTo>
                      <a:pt x="2266219" y="2884487"/>
                      <a:pt x="2293938" y="2911140"/>
                      <a:pt x="2293938" y="2944019"/>
                    </a:cubicBezTo>
                    <a:cubicBezTo>
                      <a:pt x="2293938" y="2976898"/>
                      <a:pt x="2266219" y="3003551"/>
                      <a:pt x="2232025" y="3003551"/>
                    </a:cubicBezTo>
                    <a:cubicBezTo>
                      <a:pt x="2197831" y="3003551"/>
                      <a:pt x="2170112" y="2976898"/>
                      <a:pt x="2170112" y="2944019"/>
                    </a:cubicBezTo>
                    <a:cubicBezTo>
                      <a:pt x="2170112" y="2911140"/>
                      <a:pt x="2197831" y="2884487"/>
                      <a:pt x="2232025" y="2884487"/>
                    </a:cubicBezTo>
                    <a:close/>
                    <a:moveTo>
                      <a:pt x="1991519" y="2884487"/>
                    </a:moveTo>
                    <a:cubicBezTo>
                      <a:pt x="2024398" y="2884487"/>
                      <a:pt x="2051051" y="2911140"/>
                      <a:pt x="2051051" y="2944019"/>
                    </a:cubicBezTo>
                    <a:cubicBezTo>
                      <a:pt x="2051051" y="2976898"/>
                      <a:pt x="2024398" y="3003551"/>
                      <a:pt x="1991519" y="3003551"/>
                    </a:cubicBezTo>
                    <a:cubicBezTo>
                      <a:pt x="1958640" y="3003551"/>
                      <a:pt x="1931987" y="2976898"/>
                      <a:pt x="1931987" y="2944019"/>
                    </a:cubicBezTo>
                    <a:cubicBezTo>
                      <a:pt x="1931987" y="2911140"/>
                      <a:pt x="1958640" y="2884487"/>
                      <a:pt x="1991519" y="2884487"/>
                    </a:cubicBezTo>
                    <a:close/>
                    <a:moveTo>
                      <a:pt x="1750219" y="2884487"/>
                    </a:moveTo>
                    <a:cubicBezTo>
                      <a:pt x="1783098" y="2884487"/>
                      <a:pt x="1809751" y="2911140"/>
                      <a:pt x="1809751" y="2944019"/>
                    </a:cubicBezTo>
                    <a:cubicBezTo>
                      <a:pt x="1809751" y="2976898"/>
                      <a:pt x="1783098" y="3003551"/>
                      <a:pt x="1750219" y="3003551"/>
                    </a:cubicBezTo>
                    <a:cubicBezTo>
                      <a:pt x="1717340" y="3003551"/>
                      <a:pt x="1690687" y="2976898"/>
                      <a:pt x="1690687" y="2944019"/>
                    </a:cubicBezTo>
                    <a:cubicBezTo>
                      <a:pt x="1690687" y="2911140"/>
                      <a:pt x="1717340" y="2884487"/>
                      <a:pt x="1750219" y="2884487"/>
                    </a:cubicBezTo>
                    <a:close/>
                    <a:moveTo>
                      <a:pt x="1509713" y="2884487"/>
                    </a:moveTo>
                    <a:cubicBezTo>
                      <a:pt x="1543907" y="2884487"/>
                      <a:pt x="1571626" y="2911140"/>
                      <a:pt x="1571626" y="2944019"/>
                    </a:cubicBezTo>
                    <a:cubicBezTo>
                      <a:pt x="1571626" y="2976898"/>
                      <a:pt x="1543907" y="3003551"/>
                      <a:pt x="1509713" y="3003551"/>
                    </a:cubicBezTo>
                    <a:cubicBezTo>
                      <a:pt x="1475519" y="3003551"/>
                      <a:pt x="1447800" y="2976898"/>
                      <a:pt x="1447800" y="2944019"/>
                    </a:cubicBezTo>
                    <a:cubicBezTo>
                      <a:pt x="1447800" y="2911140"/>
                      <a:pt x="1475519" y="2884487"/>
                      <a:pt x="1509713" y="2884487"/>
                    </a:cubicBezTo>
                    <a:close/>
                    <a:moveTo>
                      <a:pt x="1268413" y="2884487"/>
                    </a:moveTo>
                    <a:cubicBezTo>
                      <a:pt x="1302607" y="2884487"/>
                      <a:pt x="1330326" y="2911140"/>
                      <a:pt x="1330326" y="2944019"/>
                    </a:cubicBezTo>
                    <a:cubicBezTo>
                      <a:pt x="1330326" y="2976898"/>
                      <a:pt x="1302607" y="3003551"/>
                      <a:pt x="1268413" y="3003551"/>
                    </a:cubicBezTo>
                    <a:cubicBezTo>
                      <a:pt x="1234219" y="3003551"/>
                      <a:pt x="1206500" y="2976898"/>
                      <a:pt x="1206500" y="2944019"/>
                    </a:cubicBezTo>
                    <a:cubicBezTo>
                      <a:pt x="1206500" y="2911140"/>
                      <a:pt x="1234219" y="2884487"/>
                      <a:pt x="1268413" y="2884487"/>
                    </a:cubicBezTo>
                    <a:close/>
                    <a:moveTo>
                      <a:pt x="1027907" y="2884487"/>
                    </a:moveTo>
                    <a:cubicBezTo>
                      <a:pt x="1060786" y="2884487"/>
                      <a:pt x="1087439" y="2911140"/>
                      <a:pt x="1087439" y="2944019"/>
                    </a:cubicBezTo>
                    <a:cubicBezTo>
                      <a:pt x="1087439" y="2976898"/>
                      <a:pt x="1060786" y="3003551"/>
                      <a:pt x="1027907" y="3003551"/>
                    </a:cubicBezTo>
                    <a:cubicBezTo>
                      <a:pt x="995028" y="3003551"/>
                      <a:pt x="968375" y="2976898"/>
                      <a:pt x="968375" y="2944019"/>
                    </a:cubicBezTo>
                    <a:cubicBezTo>
                      <a:pt x="968375" y="2911140"/>
                      <a:pt x="995028" y="2884487"/>
                      <a:pt x="1027907" y="2884487"/>
                    </a:cubicBezTo>
                    <a:close/>
                    <a:moveTo>
                      <a:pt x="786607" y="2884487"/>
                    </a:moveTo>
                    <a:cubicBezTo>
                      <a:pt x="819486" y="2884487"/>
                      <a:pt x="846139" y="2911140"/>
                      <a:pt x="846139" y="2944019"/>
                    </a:cubicBezTo>
                    <a:cubicBezTo>
                      <a:pt x="846139" y="2976898"/>
                      <a:pt x="819486" y="3003551"/>
                      <a:pt x="786607" y="3003551"/>
                    </a:cubicBezTo>
                    <a:cubicBezTo>
                      <a:pt x="753728" y="3003551"/>
                      <a:pt x="727075" y="2976898"/>
                      <a:pt x="727075" y="2944019"/>
                    </a:cubicBezTo>
                    <a:cubicBezTo>
                      <a:pt x="727075" y="2911140"/>
                      <a:pt x="753728" y="2884487"/>
                      <a:pt x="786607" y="2884487"/>
                    </a:cubicBezTo>
                    <a:close/>
                    <a:moveTo>
                      <a:pt x="543719" y="2884487"/>
                    </a:moveTo>
                    <a:cubicBezTo>
                      <a:pt x="576598" y="2884487"/>
                      <a:pt x="603251" y="2911140"/>
                      <a:pt x="603251" y="2944019"/>
                    </a:cubicBezTo>
                    <a:cubicBezTo>
                      <a:pt x="603251" y="2976898"/>
                      <a:pt x="576598" y="3003551"/>
                      <a:pt x="543719" y="3003551"/>
                    </a:cubicBezTo>
                    <a:cubicBezTo>
                      <a:pt x="510840" y="3003551"/>
                      <a:pt x="484187" y="2976898"/>
                      <a:pt x="484187" y="2944019"/>
                    </a:cubicBezTo>
                    <a:cubicBezTo>
                      <a:pt x="484187" y="2911140"/>
                      <a:pt x="510840" y="2884487"/>
                      <a:pt x="543719" y="2884487"/>
                    </a:cubicBezTo>
                    <a:close/>
                    <a:moveTo>
                      <a:pt x="302419" y="2884487"/>
                    </a:moveTo>
                    <a:cubicBezTo>
                      <a:pt x="335298" y="2884487"/>
                      <a:pt x="361951" y="2911140"/>
                      <a:pt x="361951" y="2944019"/>
                    </a:cubicBezTo>
                    <a:cubicBezTo>
                      <a:pt x="361951" y="2976898"/>
                      <a:pt x="335298" y="3003551"/>
                      <a:pt x="302419" y="3003551"/>
                    </a:cubicBezTo>
                    <a:cubicBezTo>
                      <a:pt x="269540" y="3003551"/>
                      <a:pt x="242887" y="2976898"/>
                      <a:pt x="242887" y="2944019"/>
                    </a:cubicBezTo>
                    <a:cubicBezTo>
                      <a:pt x="242887" y="2911140"/>
                      <a:pt x="269540" y="2884487"/>
                      <a:pt x="302419" y="2884487"/>
                    </a:cubicBezTo>
                    <a:close/>
                    <a:moveTo>
                      <a:pt x="59532" y="2884487"/>
                    </a:moveTo>
                    <a:cubicBezTo>
                      <a:pt x="92411" y="2884487"/>
                      <a:pt x="119064" y="2911140"/>
                      <a:pt x="119064" y="2944019"/>
                    </a:cubicBezTo>
                    <a:cubicBezTo>
                      <a:pt x="119064" y="2976898"/>
                      <a:pt x="92411" y="3003551"/>
                      <a:pt x="59532" y="3003551"/>
                    </a:cubicBezTo>
                    <a:cubicBezTo>
                      <a:pt x="26653" y="3003551"/>
                      <a:pt x="0" y="2976898"/>
                      <a:pt x="0" y="2944019"/>
                    </a:cubicBezTo>
                    <a:cubicBezTo>
                      <a:pt x="0" y="2911140"/>
                      <a:pt x="26653" y="2884487"/>
                      <a:pt x="59532" y="2884487"/>
                    </a:cubicBezTo>
                    <a:close/>
                    <a:moveTo>
                      <a:pt x="3201714" y="2643187"/>
                    </a:moveTo>
                    <a:cubicBezTo>
                      <a:pt x="3231220" y="2643187"/>
                      <a:pt x="3260725" y="2672693"/>
                      <a:pt x="3260725" y="2706414"/>
                    </a:cubicBezTo>
                    <a:cubicBezTo>
                      <a:pt x="3260725" y="2735920"/>
                      <a:pt x="3231220" y="2765425"/>
                      <a:pt x="3201714" y="2765425"/>
                    </a:cubicBezTo>
                    <a:cubicBezTo>
                      <a:pt x="3163778" y="2765425"/>
                      <a:pt x="3138487" y="2735920"/>
                      <a:pt x="3138487" y="2706414"/>
                    </a:cubicBezTo>
                    <a:cubicBezTo>
                      <a:pt x="3138487" y="2672693"/>
                      <a:pt x="3163778" y="2643187"/>
                      <a:pt x="3201714" y="2643187"/>
                    </a:cubicBezTo>
                    <a:close/>
                    <a:moveTo>
                      <a:pt x="2959894" y="2643187"/>
                    </a:moveTo>
                    <a:cubicBezTo>
                      <a:pt x="2992773" y="2643187"/>
                      <a:pt x="3019426" y="2670551"/>
                      <a:pt x="3019426" y="2704306"/>
                    </a:cubicBezTo>
                    <a:cubicBezTo>
                      <a:pt x="3019426" y="2738061"/>
                      <a:pt x="2992773" y="2765425"/>
                      <a:pt x="2959894" y="2765425"/>
                    </a:cubicBezTo>
                    <a:cubicBezTo>
                      <a:pt x="2927015" y="2765425"/>
                      <a:pt x="2900362" y="2738061"/>
                      <a:pt x="2900362" y="2704306"/>
                    </a:cubicBezTo>
                    <a:cubicBezTo>
                      <a:pt x="2900362" y="2670551"/>
                      <a:pt x="2927015" y="2643187"/>
                      <a:pt x="2959894" y="2643187"/>
                    </a:cubicBezTo>
                    <a:close/>
                    <a:moveTo>
                      <a:pt x="302419" y="2643187"/>
                    </a:moveTo>
                    <a:cubicBezTo>
                      <a:pt x="335298" y="2643187"/>
                      <a:pt x="361951" y="2670551"/>
                      <a:pt x="361951" y="2704306"/>
                    </a:cubicBezTo>
                    <a:cubicBezTo>
                      <a:pt x="361951" y="2738061"/>
                      <a:pt x="335298" y="2765425"/>
                      <a:pt x="302419" y="2765425"/>
                    </a:cubicBezTo>
                    <a:cubicBezTo>
                      <a:pt x="269540" y="2765425"/>
                      <a:pt x="242887" y="2738061"/>
                      <a:pt x="242887" y="2704306"/>
                    </a:cubicBezTo>
                    <a:cubicBezTo>
                      <a:pt x="242887" y="2670551"/>
                      <a:pt x="269540" y="2643187"/>
                      <a:pt x="302419" y="2643187"/>
                    </a:cubicBezTo>
                    <a:close/>
                    <a:moveTo>
                      <a:pt x="59532" y="2643187"/>
                    </a:moveTo>
                    <a:cubicBezTo>
                      <a:pt x="92411" y="2643187"/>
                      <a:pt x="119064" y="2670551"/>
                      <a:pt x="119064" y="2704306"/>
                    </a:cubicBezTo>
                    <a:cubicBezTo>
                      <a:pt x="119064" y="2738061"/>
                      <a:pt x="92411" y="2765425"/>
                      <a:pt x="59532" y="2765425"/>
                    </a:cubicBezTo>
                    <a:cubicBezTo>
                      <a:pt x="26653" y="2765425"/>
                      <a:pt x="0" y="2738061"/>
                      <a:pt x="0" y="2704306"/>
                    </a:cubicBezTo>
                    <a:cubicBezTo>
                      <a:pt x="0" y="2670551"/>
                      <a:pt x="26653" y="2643187"/>
                      <a:pt x="59532" y="2643187"/>
                    </a:cubicBezTo>
                    <a:close/>
                    <a:moveTo>
                      <a:pt x="3201714" y="2405062"/>
                    </a:moveTo>
                    <a:cubicBezTo>
                      <a:pt x="3231220" y="2405062"/>
                      <a:pt x="3260725" y="2430576"/>
                      <a:pt x="3260725" y="2464594"/>
                    </a:cubicBezTo>
                    <a:cubicBezTo>
                      <a:pt x="3260725" y="2498612"/>
                      <a:pt x="3231220" y="2524125"/>
                      <a:pt x="3201714" y="2524125"/>
                    </a:cubicBezTo>
                    <a:cubicBezTo>
                      <a:pt x="3163778" y="2524125"/>
                      <a:pt x="3138487" y="2498612"/>
                      <a:pt x="3138487" y="2464594"/>
                    </a:cubicBezTo>
                    <a:cubicBezTo>
                      <a:pt x="3138487" y="2430576"/>
                      <a:pt x="3163778" y="2405062"/>
                      <a:pt x="3201714" y="2405062"/>
                    </a:cubicBezTo>
                    <a:close/>
                    <a:moveTo>
                      <a:pt x="2959894" y="2405062"/>
                    </a:moveTo>
                    <a:cubicBezTo>
                      <a:pt x="2992773" y="2405062"/>
                      <a:pt x="3019426" y="2431715"/>
                      <a:pt x="3019426" y="2464594"/>
                    </a:cubicBezTo>
                    <a:cubicBezTo>
                      <a:pt x="3019426" y="2497473"/>
                      <a:pt x="2992773" y="2524126"/>
                      <a:pt x="2959894" y="2524126"/>
                    </a:cubicBezTo>
                    <a:cubicBezTo>
                      <a:pt x="2927015" y="2524126"/>
                      <a:pt x="2900362" y="2497473"/>
                      <a:pt x="2900362" y="2464594"/>
                    </a:cubicBezTo>
                    <a:cubicBezTo>
                      <a:pt x="2900362" y="2431715"/>
                      <a:pt x="2927015" y="2405062"/>
                      <a:pt x="2959894" y="2405062"/>
                    </a:cubicBezTo>
                    <a:close/>
                    <a:moveTo>
                      <a:pt x="302419" y="2405062"/>
                    </a:moveTo>
                    <a:cubicBezTo>
                      <a:pt x="335298" y="2405062"/>
                      <a:pt x="361951" y="2431715"/>
                      <a:pt x="361951" y="2464594"/>
                    </a:cubicBezTo>
                    <a:cubicBezTo>
                      <a:pt x="361951" y="2497473"/>
                      <a:pt x="335298" y="2524126"/>
                      <a:pt x="302419" y="2524126"/>
                    </a:cubicBezTo>
                    <a:cubicBezTo>
                      <a:pt x="269540" y="2524126"/>
                      <a:pt x="242887" y="2497473"/>
                      <a:pt x="242887" y="2464594"/>
                    </a:cubicBezTo>
                    <a:cubicBezTo>
                      <a:pt x="242887" y="2431715"/>
                      <a:pt x="269540" y="2405062"/>
                      <a:pt x="302419" y="2405062"/>
                    </a:cubicBezTo>
                    <a:close/>
                    <a:moveTo>
                      <a:pt x="59532" y="2405062"/>
                    </a:moveTo>
                    <a:cubicBezTo>
                      <a:pt x="92411" y="2405062"/>
                      <a:pt x="119064" y="2431715"/>
                      <a:pt x="119064" y="2464594"/>
                    </a:cubicBezTo>
                    <a:cubicBezTo>
                      <a:pt x="119064" y="2497473"/>
                      <a:pt x="92411" y="2524126"/>
                      <a:pt x="59532" y="2524126"/>
                    </a:cubicBezTo>
                    <a:cubicBezTo>
                      <a:pt x="26653" y="2524126"/>
                      <a:pt x="0" y="2497473"/>
                      <a:pt x="0" y="2464594"/>
                    </a:cubicBezTo>
                    <a:cubicBezTo>
                      <a:pt x="0" y="2431715"/>
                      <a:pt x="26653" y="2405062"/>
                      <a:pt x="59532" y="2405062"/>
                    </a:cubicBezTo>
                    <a:close/>
                    <a:moveTo>
                      <a:pt x="3201714" y="2162175"/>
                    </a:moveTo>
                    <a:cubicBezTo>
                      <a:pt x="3231220" y="2162175"/>
                      <a:pt x="3260725" y="2187689"/>
                      <a:pt x="3260725" y="2221707"/>
                    </a:cubicBezTo>
                    <a:cubicBezTo>
                      <a:pt x="3260725" y="2255725"/>
                      <a:pt x="3231220" y="2281238"/>
                      <a:pt x="3201714" y="2281238"/>
                    </a:cubicBezTo>
                    <a:cubicBezTo>
                      <a:pt x="3163778" y="2281238"/>
                      <a:pt x="3138487" y="2255725"/>
                      <a:pt x="3138487" y="2221707"/>
                    </a:cubicBezTo>
                    <a:cubicBezTo>
                      <a:pt x="3138487" y="2187689"/>
                      <a:pt x="3163778" y="2162175"/>
                      <a:pt x="3201714" y="2162175"/>
                    </a:cubicBezTo>
                    <a:close/>
                    <a:moveTo>
                      <a:pt x="2959894" y="2162175"/>
                    </a:moveTo>
                    <a:cubicBezTo>
                      <a:pt x="2992773" y="2162175"/>
                      <a:pt x="3019426" y="2188828"/>
                      <a:pt x="3019426" y="2221707"/>
                    </a:cubicBezTo>
                    <a:cubicBezTo>
                      <a:pt x="3019426" y="2254586"/>
                      <a:pt x="2992773" y="2281239"/>
                      <a:pt x="2959894" y="2281239"/>
                    </a:cubicBezTo>
                    <a:cubicBezTo>
                      <a:pt x="2927015" y="2281239"/>
                      <a:pt x="2900362" y="2254586"/>
                      <a:pt x="2900362" y="2221707"/>
                    </a:cubicBezTo>
                    <a:cubicBezTo>
                      <a:pt x="2900362" y="2188828"/>
                      <a:pt x="2927015" y="2162175"/>
                      <a:pt x="2959894" y="2162175"/>
                    </a:cubicBezTo>
                    <a:close/>
                    <a:moveTo>
                      <a:pt x="302419" y="2162175"/>
                    </a:moveTo>
                    <a:cubicBezTo>
                      <a:pt x="335298" y="2162175"/>
                      <a:pt x="361951" y="2188828"/>
                      <a:pt x="361951" y="2221707"/>
                    </a:cubicBezTo>
                    <a:cubicBezTo>
                      <a:pt x="361951" y="2254586"/>
                      <a:pt x="335298" y="2281239"/>
                      <a:pt x="302419" y="2281239"/>
                    </a:cubicBezTo>
                    <a:cubicBezTo>
                      <a:pt x="269540" y="2281239"/>
                      <a:pt x="242887" y="2254586"/>
                      <a:pt x="242887" y="2221707"/>
                    </a:cubicBezTo>
                    <a:cubicBezTo>
                      <a:pt x="242887" y="2188828"/>
                      <a:pt x="269540" y="2162175"/>
                      <a:pt x="302419" y="2162175"/>
                    </a:cubicBezTo>
                    <a:close/>
                    <a:moveTo>
                      <a:pt x="59532" y="2162175"/>
                    </a:moveTo>
                    <a:cubicBezTo>
                      <a:pt x="92411" y="2162175"/>
                      <a:pt x="119064" y="2188828"/>
                      <a:pt x="119064" y="2221707"/>
                    </a:cubicBezTo>
                    <a:cubicBezTo>
                      <a:pt x="119064" y="2254586"/>
                      <a:pt x="92411" y="2281239"/>
                      <a:pt x="59532" y="2281239"/>
                    </a:cubicBezTo>
                    <a:cubicBezTo>
                      <a:pt x="26653" y="2281239"/>
                      <a:pt x="0" y="2254586"/>
                      <a:pt x="0" y="2221707"/>
                    </a:cubicBezTo>
                    <a:cubicBezTo>
                      <a:pt x="0" y="2188828"/>
                      <a:pt x="26653" y="2162175"/>
                      <a:pt x="59532" y="2162175"/>
                    </a:cubicBezTo>
                    <a:close/>
                    <a:moveTo>
                      <a:pt x="3201714" y="1920875"/>
                    </a:moveTo>
                    <a:cubicBezTo>
                      <a:pt x="3231220" y="1920875"/>
                      <a:pt x="3260725" y="1950381"/>
                      <a:pt x="3260725" y="1979887"/>
                    </a:cubicBezTo>
                    <a:cubicBezTo>
                      <a:pt x="3260725" y="2017823"/>
                      <a:pt x="3231220" y="2043113"/>
                      <a:pt x="3201714" y="2043113"/>
                    </a:cubicBezTo>
                    <a:cubicBezTo>
                      <a:pt x="3163778" y="2043113"/>
                      <a:pt x="3138487" y="2017823"/>
                      <a:pt x="3138487" y="1979887"/>
                    </a:cubicBezTo>
                    <a:cubicBezTo>
                      <a:pt x="3138487" y="1950381"/>
                      <a:pt x="3163778" y="1920875"/>
                      <a:pt x="3201714" y="1920875"/>
                    </a:cubicBezTo>
                    <a:close/>
                    <a:moveTo>
                      <a:pt x="2959894" y="1920875"/>
                    </a:moveTo>
                    <a:cubicBezTo>
                      <a:pt x="2989659" y="1920875"/>
                      <a:pt x="3019425" y="1950381"/>
                      <a:pt x="3019425" y="1979887"/>
                    </a:cubicBezTo>
                    <a:cubicBezTo>
                      <a:pt x="3019425" y="2017823"/>
                      <a:pt x="2989659" y="2043113"/>
                      <a:pt x="2959894" y="2043113"/>
                    </a:cubicBezTo>
                    <a:cubicBezTo>
                      <a:pt x="2925876" y="2043113"/>
                      <a:pt x="2900362" y="2017823"/>
                      <a:pt x="2900362" y="1979887"/>
                    </a:cubicBezTo>
                    <a:cubicBezTo>
                      <a:pt x="2900362" y="1950381"/>
                      <a:pt x="2925876" y="1920875"/>
                      <a:pt x="2959894" y="1920875"/>
                    </a:cubicBezTo>
                    <a:close/>
                    <a:moveTo>
                      <a:pt x="302419" y="1920875"/>
                    </a:moveTo>
                    <a:cubicBezTo>
                      <a:pt x="336437" y="1920875"/>
                      <a:pt x="361950" y="1950381"/>
                      <a:pt x="361950" y="1979887"/>
                    </a:cubicBezTo>
                    <a:cubicBezTo>
                      <a:pt x="361950" y="2017823"/>
                      <a:pt x="336437" y="2043113"/>
                      <a:pt x="302419" y="2043113"/>
                    </a:cubicBezTo>
                    <a:cubicBezTo>
                      <a:pt x="272653" y="2043113"/>
                      <a:pt x="242887" y="2017823"/>
                      <a:pt x="242887" y="1979887"/>
                    </a:cubicBezTo>
                    <a:cubicBezTo>
                      <a:pt x="242887" y="1950381"/>
                      <a:pt x="272653" y="1920875"/>
                      <a:pt x="302419" y="1920875"/>
                    </a:cubicBezTo>
                    <a:close/>
                    <a:moveTo>
                      <a:pt x="59531" y="1920875"/>
                    </a:moveTo>
                    <a:cubicBezTo>
                      <a:pt x="93549" y="1920875"/>
                      <a:pt x="119063" y="1950381"/>
                      <a:pt x="119063" y="1979887"/>
                    </a:cubicBezTo>
                    <a:cubicBezTo>
                      <a:pt x="119063" y="2017823"/>
                      <a:pt x="93549" y="2043113"/>
                      <a:pt x="59531" y="2043113"/>
                    </a:cubicBezTo>
                    <a:cubicBezTo>
                      <a:pt x="29766" y="2043113"/>
                      <a:pt x="0" y="2017823"/>
                      <a:pt x="0" y="1979887"/>
                    </a:cubicBezTo>
                    <a:cubicBezTo>
                      <a:pt x="0" y="1950381"/>
                      <a:pt x="29766" y="1920875"/>
                      <a:pt x="59531" y="1920875"/>
                    </a:cubicBezTo>
                    <a:close/>
                    <a:moveTo>
                      <a:pt x="3201714" y="1682750"/>
                    </a:moveTo>
                    <a:cubicBezTo>
                      <a:pt x="3231220" y="1682750"/>
                      <a:pt x="3260725" y="1712516"/>
                      <a:pt x="3260725" y="1742282"/>
                    </a:cubicBezTo>
                    <a:cubicBezTo>
                      <a:pt x="3260725" y="1776300"/>
                      <a:pt x="3231220" y="1801813"/>
                      <a:pt x="3201714" y="1801813"/>
                    </a:cubicBezTo>
                    <a:cubicBezTo>
                      <a:pt x="3163778" y="1801813"/>
                      <a:pt x="3138487" y="1776300"/>
                      <a:pt x="3138487" y="1742282"/>
                    </a:cubicBezTo>
                    <a:cubicBezTo>
                      <a:pt x="3138487" y="1712516"/>
                      <a:pt x="3163778" y="1682750"/>
                      <a:pt x="3201714" y="1682750"/>
                    </a:cubicBezTo>
                    <a:close/>
                    <a:moveTo>
                      <a:pt x="2959894" y="1682750"/>
                    </a:moveTo>
                    <a:cubicBezTo>
                      <a:pt x="2992773" y="1682750"/>
                      <a:pt x="3019426" y="1709403"/>
                      <a:pt x="3019426" y="1742282"/>
                    </a:cubicBezTo>
                    <a:cubicBezTo>
                      <a:pt x="3019426" y="1775161"/>
                      <a:pt x="2992773" y="1801814"/>
                      <a:pt x="2959894" y="1801814"/>
                    </a:cubicBezTo>
                    <a:cubicBezTo>
                      <a:pt x="2927015" y="1801814"/>
                      <a:pt x="2900362" y="1775161"/>
                      <a:pt x="2900362" y="1742282"/>
                    </a:cubicBezTo>
                    <a:cubicBezTo>
                      <a:pt x="2900362" y="1709403"/>
                      <a:pt x="2927015" y="1682750"/>
                      <a:pt x="2959894" y="1682750"/>
                    </a:cubicBezTo>
                    <a:close/>
                    <a:moveTo>
                      <a:pt x="302419" y="1682750"/>
                    </a:moveTo>
                    <a:cubicBezTo>
                      <a:pt x="335298" y="1682750"/>
                      <a:pt x="361951" y="1709403"/>
                      <a:pt x="361951" y="1742282"/>
                    </a:cubicBezTo>
                    <a:cubicBezTo>
                      <a:pt x="361951" y="1775161"/>
                      <a:pt x="335298" y="1801814"/>
                      <a:pt x="302419" y="1801814"/>
                    </a:cubicBezTo>
                    <a:cubicBezTo>
                      <a:pt x="269540" y="1801814"/>
                      <a:pt x="242887" y="1775161"/>
                      <a:pt x="242887" y="1742282"/>
                    </a:cubicBezTo>
                    <a:cubicBezTo>
                      <a:pt x="242887" y="1709403"/>
                      <a:pt x="269540" y="1682750"/>
                      <a:pt x="302419" y="1682750"/>
                    </a:cubicBezTo>
                    <a:close/>
                    <a:moveTo>
                      <a:pt x="59532" y="1682750"/>
                    </a:moveTo>
                    <a:cubicBezTo>
                      <a:pt x="92411" y="1682750"/>
                      <a:pt x="119064" y="1709403"/>
                      <a:pt x="119064" y="1742282"/>
                    </a:cubicBezTo>
                    <a:cubicBezTo>
                      <a:pt x="119064" y="1775161"/>
                      <a:pt x="92411" y="1801814"/>
                      <a:pt x="59532" y="1801814"/>
                    </a:cubicBezTo>
                    <a:cubicBezTo>
                      <a:pt x="26653" y="1801814"/>
                      <a:pt x="0" y="1775161"/>
                      <a:pt x="0" y="1742282"/>
                    </a:cubicBezTo>
                    <a:cubicBezTo>
                      <a:pt x="0" y="1709403"/>
                      <a:pt x="26653" y="1682750"/>
                      <a:pt x="59532" y="1682750"/>
                    </a:cubicBezTo>
                    <a:close/>
                    <a:moveTo>
                      <a:pt x="3201714" y="1444625"/>
                    </a:moveTo>
                    <a:cubicBezTo>
                      <a:pt x="3231220" y="1444625"/>
                      <a:pt x="3260725" y="1470139"/>
                      <a:pt x="3260725" y="1504157"/>
                    </a:cubicBezTo>
                    <a:cubicBezTo>
                      <a:pt x="3260725" y="1533922"/>
                      <a:pt x="3231220" y="1563688"/>
                      <a:pt x="3201714" y="1563688"/>
                    </a:cubicBezTo>
                    <a:cubicBezTo>
                      <a:pt x="3163778" y="1563688"/>
                      <a:pt x="3138487" y="1533922"/>
                      <a:pt x="3138487" y="1504157"/>
                    </a:cubicBezTo>
                    <a:cubicBezTo>
                      <a:pt x="3138487" y="1470139"/>
                      <a:pt x="3163778" y="1444625"/>
                      <a:pt x="3201714" y="1444625"/>
                    </a:cubicBezTo>
                    <a:close/>
                    <a:moveTo>
                      <a:pt x="2959894" y="1444625"/>
                    </a:moveTo>
                    <a:cubicBezTo>
                      <a:pt x="2992773" y="1444625"/>
                      <a:pt x="3019426" y="1471278"/>
                      <a:pt x="3019426" y="1504157"/>
                    </a:cubicBezTo>
                    <a:cubicBezTo>
                      <a:pt x="3019426" y="1537036"/>
                      <a:pt x="2992773" y="1563689"/>
                      <a:pt x="2959894" y="1563689"/>
                    </a:cubicBezTo>
                    <a:cubicBezTo>
                      <a:pt x="2927015" y="1563689"/>
                      <a:pt x="2900362" y="1537036"/>
                      <a:pt x="2900362" y="1504157"/>
                    </a:cubicBezTo>
                    <a:cubicBezTo>
                      <a:pt x="2900362" y="1471278"/>
                      <a:pt x="2927015" y="1444625"/>
                      <a:pt x="2959894" y="1444625"/>
                    </a:cubicBezTo>
                    <a:close/>
                    <a:moveTo>
                      <a:pt x="302419" y="1444625"/>
                    </a:moveTo>
                    <a:cubicBezTo>
                      <a:pt x="335298" y="1444625"/>
                      <a:pt x="361951" y="1471278"/>
                      <a:pt x="361951" y="1504157"/>
                    </a:cubicBezTo>
                    <a:cubicBezTo>
                      <a:pt x="361951" y="1537036"/>
                      <a:pt x="335298" y="1563689"/>
                      <a:pt x="302419" y="1563689"/>
                    </a:cubicBezTo>
                    <a:cubicBezTo>
                      <a:pt x="269540" y="1563689"/>
                      <a:pt x="242887" y="1537036"/>
                      <a:pt x="242887" y="1504157"/>
                    </a:cubicBezTo>
                    <a:cubicBezTo>
                      <a:pt x="242887" y="1471278"/>
                      <a:pt x="269540" y="1444625"/>
                      <a:pt x="302419" y="1444625"/>
                    </a:cubicBezTo>
                    <a:close/>
                    <a:moveTo>
                      <a:pt x="59532" y="1444625"/>
                    </a:moveTo>
                    <a:cubicBezTo>
                      <a:pt x="92411" y="1444625"/>
                      <a:pt x="119064" y="1471278"/>
                      <a:pt x="119064" y="1504157"/>
                    </a:cubicBezTo>
                    <a:cubicBezTo>
                      <a:pt x="119064" y="1537036"/>
                      <a:pt x="92411" y="1563689"/>
                      <a:pt x="59532" y="1563689"/>
                    </a:cubicBezTo>
                    <a:cubicBezTo>
                      <a:pt x="26653" y="1563689"/>
                      <a:pt x="0" y="1537036"/>
                      <a:pt x="0" y="1504157"/>
                    </a:cubicBezTo>
                    <a:cubicBezTo>
                      <a:pt x="0" y="1471278"/>
                      <a:pt x="26653" y="1444625"/>
                      <a:pt x="59532" y="1444625"/>
                    </a:cubicBezTo>
                    <a:close/>
                    <a:moveTo>
                      <a:pt x="3201714" y="1201737"/>
                    </a:moveTo>
                    <a:cubicBezTo>
                      <a:pt x="3231220" y="1201737"/>
                      <a:pt x="3260725" y="1227251"/>
                      <a:pt x="3260725" y="1261269"/>
                    </a:cubicBezTo>
                    <a:cubicBezTo>
                      <a:pt x="3260725" y="1295287"/>
                      <a:pt x="3231220" y="1320800"/>
                      <a:pt x="3201714" y="1320800"/>
                    </a:cubicBezTo>
                    <a:cubicBezTo>
                      <a:pt x="3163778" y="1320800"/>
                      <a:pt x="3138487" y="1295287"/>
                      <a:pt x="3138487" y="1261269"/>
                    </a:cubicBezTo>
                    <a:cubicBezTo>
                      <a:pt x="3138487" y="1227251"/>
                      <a:pt x="3163778" y="1201737"/>
                      <a:pt x="3201714" y="1201737"/>
                    </a:cubicBezTo>
                    <a:close/>
                    <a:moveTo>
                      <a:pt x="2959894" y="1201737"/>
                    </a:moveTo>
                    <a:cubicBezTo>
                      <a:pt x="2992773" y="1201737"/>
                      <a:pt x="3019426" y="1228390"/>
                      <a:pt x="3019426" y="1261269"/>
                    </a:cubicBezTo>
                    <a:cubicBezTo>
                      <a:pt x="3019426" y="1294148"/>
                      <a:pt x="2992773" y="1320801"/>
                      <a:pt x="2959894" y="1320801"/>
                    </a:cubicBezTo>
                    <a:cubicBezTo>
                      <a:pt x="2927015" y="1320801"/>
                      <a:pt x="2900362" y="1294148"/>
                      <a:pt x="2900362" y="1261269"/>
                    </a:cubicBezTo>
                    <a:cubicBezTo>
                      <a:pt x="2900362" y="1228390"/>
                      <a:pt x="2927015" y="1201737"/>
                      <a:pt x="2959894" y="1201737"/>
                    </a:cubicBezTo>
                    <a:close/>
                    <a:moveTo>
                      <a:pt x="302419" y="1201737"/>
                    </a:moveTo>
                    <a:cubicBezTo>
                      <a:pt x="335298" y="1201737"/>
                      <a:pt x="361951" y="1228390"/>
                      <a:pt x="361951" y="1261269"/>
                    </a:cubicBezTo>
                    <a:cubicBezTo>
                      <a:pt x="361951" y="1294148"/>
                      <a:pt x="335298" y="1320801"/>
                      <a:pt x="302419" y="1320801"/>
                    </a:cubicBezTo>
                    <a:cubicBezTo>
                      <a:pt x="269540" y="1320801"/>
                      <a:pt x="242887" y="1294148"/>
                      <a:pt x="242887" y="1261269"/>
                    </a:cubicBezTo>
                    <a:cubicBezTo>
                      <a:pt x="242887" y="1228390"/>
                      <a:pt x="269540" y="1201737"/>
                      <a:pt x="302419" y="1201737"/>
                    </a:cubicBezTo>
                    <a:close/>
                    <a:moveTo>
                      <a:pt x="59532" y="1201737"/>
                    </a:moveTo>
                    <a:cubicBezTo>
                      <a:pt x="92411" y="1201737"/>
                      <a:pt x="119064" y="1228390"/>
                      <a:pt x="119064" y="1261269"/>
                    </a:cubicBezTo>
                    <a:cubicBezTo>
                      <a:pt x="119064" y="1294148"/>
                      <a:pt x="92411" y="1320801"/>
                      <a:pt x="59532" y="1320801"/>
                    </a:cubicBezTo>
                    <a:cubicBezTo>
                      <a:pt x="26653" y="1320801"/>
                      <a:pt x="0" y="1294148"/>
                      <a:pt x="0" y="1261269"/>
                    </a:cubicBezTo>
                    <a:cubicBezTo>
                      <a:pt x="0" y="1228390"/>
                      <a:pt x="26653" y="1201737"/>
                      <a:pt x="59532" y="1201737"/>
                    </a:cubicBezTo>
                    <a:close/>
                    <a:moveTo>
                      <a:pt x="3201714" y="960437"/>
                    </a:moveTo>
                    <a:cubicBezTo>
                      <a:pt x="3231220" y="960437"/>
                      <a:pt x="3260725" y="985728"/>
                      <a:pt x="3260725" y="1019449"/>
                    </a:cubicBezTo>
                    <a:cubicBezTo>
                      <a:pt x="3260725" y="1057385"/>
                      <a:pt x="3231220" y="1082675"/>
                      <a:pt x="3201714" y="1082675"/>
                    </a:cubicBezTo>
                    <a:cubicBezTo>
                      <a:pt x="3163778" y="1082675"/>
                      <a:pt x="3138487" y="1057385"/>
                      <a:pt x="3138487" y="1019449"/>
                    </a:cubicBezTo>
                    <a:cubicBezTo>
                      <a:pt x="3138487" y="985728"/>
                      <a:pt x="3163778" y="960437"/>
                      <a:pt x="3201714" y="960437"/>
                    </a:cubicBezTo>
                    <a:close/>
                    <a:moveTo>
                      <a:pt x="2959894" y="960437"/>
                    </a:moveTo>
                    <a:cubicBezTo>
                      <a:pt x="2992773" y="960437"/>
                      <a:pt x="3019426" y="987801"/>
                      <a:pt x="3019426" y="1021556"/>
                    </a:cubicBezTo>
                    <a:cubicBezTo>
                      <a:pt x="3019426" y="1055311"/>
                      <a:pt x="2992773" y="1082675"/>
                      <a:pt x="2959894" y="1082675"/>
                    </a:cubicBezTo>
                    <a:cubicBezTo>
                      <a:pt x="2927015" y="1082675"/>
                      <a:pt x="2900362" y="1055311"/>
                      <a:pt x="2900362" y="1021556"/>
                    </a:cubicBezTo>
                    <a:cubicBezTo>
                      <a:pt x="2900362" y="987801"/>
                      <a:pt x="2927015" y="960437"/>
                      <a:pt x="2959894" y="960437"/>
                    </a:cubicBezTo>
                    <a:close/>
                    <a:moveTo>
                      <a:pt x="302419" y="960437"/>
                    </a:moveTo>
                    <a:cubicBezTo>
                      <a:pt x="335298" y="960437"/>
                      <a:pt x="361951" y="987801"/>
                      <a:pt x="361951" y="1021556"/>
                    </a:cubicBezTo>
                    <a:cubicBezTo>
                      <a:pt x="361951" y="1055311"/>
                      <a:pt x="335298" y="1082675"/>
                      <a:pt x="302419" y="1082675"/>
                    </a:cubicBezTo>
                    <a:cubicBezTo>
                      <a:pt x="269540" y="1082675"/>
                      <a:pt x="242887" y="1055311"/>
                      <a:pt x="242887" y="1021556"/>
                    </a:cubicBezTo>
                    <a:cubicBezTo>
                      <a:pt x="242887" y="987801"/>
                      <a:pt x="269540" y="960437"/>
                      <a:pt x="302419" y="960437"/>
                    </a:cubicBezTo>
                    <a:close/>
                    <a:moveTo>
                      <a:pt x="59532" y="960437"/>
                    </a:moveTo>
                    <a:cubicBezTo>
                      <a:pt x="92411" y="960437"/>
                      <a:pt x="119064" y="987801"/>
                      <a:pt x="119064" y="1021556"/>
                    </a:cubicBezTo>
                    <a:cubicBezTo>
                      <a:pt x="119064" y="1055311"/>
                      <a:pt x="92411" y="1082675"/>
                      <a:pt x="59532" y="1082675"/>
                    </a:cubicBezTo>
                    <a:cubicBezTo>
                      <a:pt x="26653" y="1082675"/>
                      <a:pt x="0" y="1055311"/>
                      <a:pt x="0" y="1021556"/>
                    </a:cubicBezTo>
                    <a:cubicBezTo>
                      <a:pt x="0" y="987801"/>
                      <a:pt x="26653" y="960437"/>
                      <a:pt x="59532" y="960437"/>
                    </a:cubicBezTo>
                    <a:close/>
                    <a:moveTo>
                      <a:pt x="3201714" y="722312"/>
                    </a:moveTo>
                    <a:cubicBezTo>
                      <a:pt x="3231220" y="722312"/>
                      <a:pt x="3260725" y="747826"/>
                      <a:pt x="3260725" y="781844"/>
                    </a:cubicBezTo>
                    <a:cubicBezTo>
                      <a:pt x="3260725" y="815862"/>
                      <a:pt x="3231220" y="841375"/>
                      <a:pt x="3201714" y="841375"/>
                    </a:cubicBezTo>
                    <a:cubicBezTo>
                      <a:pt x="3163778" y="841375"/>
                      <a:pt x="3138487" y="815862"/>
                      <a:pt x="3138487" y="781844"/>
                    </a:cubicBezTo>
                    <a:cubicBezTo>
                      <a:pt x="3138487" y="747826"/>
                      <a:pt x="3163778" y="722312"/>
                      <a:pt x="3201714" y="722312"/>
                    </a:cubicBezTo>
                    <a:close/>
                    <a:moveTo>
                      <a:pt x="2959894" y="722312"/>
                    </a:moveTo>
                    <a:cubicBezTo>
                      <a:pt x="2992773" y="722312"/>
                      <a:pt x="3019426" y="748965"/>
                      <a:pt x="3019426" y="781844"/>
                    </a:cubicBezTo>
                    <a:cubicBezTo>
                      <a:pt x="3019426" y="814723"/>
                      <a:pt x="2992773" y="841376"/>
                      <a:pt x="2959894" y="841376"/>
                    </a:cubicBezTo>
                    <a:cubicBezTo>
                      <a:pt x="2927015" y="841376"/>
                      <a:pt x="2900362" y="814723"/>
                      <a:pt x="2900362" y="781844"/>
                    </a:cubicBezTo>
                    <a:cubicBezTo>
                      <a:pt x="2900362" y="748965"/>
                      <a:pt x="2927015" y="722312"/>
                      <a:pt x="2959894" y="722312"/>
                    </a:cubicBezTo>
                    <a:close/>
                    <a:moveTo>
                      <a:pt x="302419" y="722312"/>
                    </a:moveTo>
                    <a:cubicBezTo>
                      <a:pt x="335298" y="722312"/>
                      <a:pt x="361951" y="748965"/>
                      <a:pt x="361951" y="781844"/>
                    </a:cubicBezTo>
                    <a:cubicBezTo>
                      <a:pt x="361951" y="814723"/>
                      <a:pt x="335298" y="841376"/>
                      <a:pt x="302419" y="841376"/>
                    </a:cubicBezTo>
                    <a:cubicBezTo>
                      <a:pt x="269540" y="841376"/>
                      <a:pt x="242887" y="814723"/>
                      <a:pt x="242887" y="781844"/>
                    </a:cubicBezTo>
                    <a:cubicBezTo>
                      <a:pt x="242887" y="748965"/>
                      <a:pt x="269540" y="722312"/>
                      <a:pt x="302419" y="722312"/>
                    </a:cubicBezTo>
                    <a:close/>
                    <a:moveTo>
                      <a:pt x="59532" y="722312"/>
                    </a:moveTo>
                    <a:cubicBezTo>
                      <a:pt x="92411" y="722312"/>
                      <a:pt x="119064" y="748965"/>
                      <a:pt x="119064" y="781844"/>
                    </a:cubicBezTo>
                    <a:cubicBezTo>
                      <a:pt x="119064" y="814723"/>
                      <a:pt x="92411" y="841376"/>
                      <a:pt x="59532" y="841376"/>
                    </a:cubicBezTo>
                    <a:cubicBezTo>
                      <a:pt x="26653" y="841376"/>
                      <a:pt x="0" y="814723"/>
                      <a:pt x="0" y="781844"/>
                    </a:cubicBezTo>
                    <a:cubicBezTo>
                      <a:pt x="0" y="748965"/>
                      <a:pt x="26653" y="722312"/>
                      <a:pt x="59532" y="722312"/>
                    </a:cubicBezTo>
                    <a:close/>
                    <a:moveTo>
                      <a:pt x="3201714" y="479425"/>
                    </a:moveTo>
                    <a:cubicBezTo>
                      <a:pt x="3231220" y="479425"/>
                      <a:pt x="3260725" y="509191"/>
                      <a:pt x="3260725" y="538957"/>
                    </a:cubicBezTo>
                    <a:cubicBezTo>
                      <a:pt x="3260725" y="572975"/>
                      <a:pt x="3231220" y="598488"/>
                      <a:pt x="3201714" y="598488"/>
                    </a:cubicBezTo>
                    <a:cubicBezTo>
                      <a:pt x="3163778" y="598488"/>
                      <a:pt x="3138487" y="572975"/>
                      <a:pt x="3138487" y="538957"/>
                    </a:cubicBezTo>
                    <a:cubicBezTo>
                      <a:pt x="3138487" y="509191"/>
                      <a:pt x="3163778" y="479425"/>
                      <a:pt x="3201714" y="479425"/>
                    </a:cubicBezTo>
                    <a:close/>
                    <a:moveTo>
                      <a:pt x="2959894" y="479425"/>
                    </a:moveTo>
                    <a:cubicBezTo>
                      <a:pt x="2992773" y="479425"/>
                      <a:pt x="3019426" y="506078"/>
                      <a:pt x="3019426" y="538957"/>
                    </a:cubicBezTo>
                    <a:cubicBezTo>
                      <a:pt x="3019426" y="571836"/>
                      <a:pt x="2992773" y="598489"/>
                      <a:pt x="2959894" y="598489"/>
                    </a:cubicBezTo>
                    <a:cubicBezTo>
                      <a:pt x="2927015" y="598489"/>
                      <a:pt x="2900362" y="571836"/>
                      <a:pt x="2900362" y="538957"/>
                    </a:cubicBezTo>
                    <a:cubicBezTo>
                      <a:pt x="2900362" y="506078"/>
                      <a:pt x="2927015" y="479425"/>
                      <a:pt x="2959894" y="479425"/>
                    </a:cubicBezTo>
                    <a:close/>
                    <a:moveTo>
                      <a:pt x="302419" y="479425"/>
                    </a:moveTo>
                    <a:cubicBezTo>
                      <a:pt x="335298" y="479425"/>
                      <a:pt x="361951" y="506078"/>
                      <a:pt x="361951" y="538957"/>
                    </a:cubicBezTo>
                    <a:cubicBezTo>
                      <a:pt x="361951" y="571836"/>
                      <a:pt x="335298" y="598489"/>
                      <a:pt x="302419" y="598489"/>
                    </a:cubicBezTo>
                    <a:cubicBezTo>
                      <a:pt x="269540" y="598489"/>
                      <a:pt x="242887" y="571836"/>
                      <a:pt x="242887" y="538957"/>
                    </a:cubicBezTo>
                    <a:cubicBezTo>
                      <a:pt x="242887" y="506078"/>
                      <a:pt x="269540" y="479425"/>
                      <a:pt x="302419" y="479425"/>
                    </a:cubicBezTo>
                    <a:close/>
                    <a:moveTo>
                      <a:pt x="59532" y="479425"/>
                    </a:moveTo>
                    <a:cubicBezTo>
                      <a:pt x="92411" y="479425"/>
                      <a:pt x="119064" y="506078"/>
                      <a:pt x="119064" y="538957"/>
                    </a:cubicBezTo>
                    <a:cubicBezTo>
                      <a:pt x="119064" y="571836"/>
                      <a:pt x="92411" y="598489"/>
                      <a:pt x="59532" y="598489"/>
                    </a:cubicBezTo>
                    <a:cubicBezTo>
                      <a:pt x="26653" y="598489"/>
                      <a:pt x="0" y="571836"/>
                      <a:pt x="0" y="538957"/>
                    </a:cubicBezTo>
                    <a:cubicBezTo>
                      <a:pt x="0" y="506078"/>
                      <a:pt x="26653" y="479425"/>
                      <a:pt x="59532" y="479425"/>
                    </a:cubicBezTo>
                    <a:close/>
                    <a:moveTo>
                      <a:pt x="3201714" y="241300"/>
                    </a:moveTo>
                    <a:cubicBezTo>
                      <a:pt x="3231220" y="241300"/>
                      <a:pt x="3260725" y="266814"/>
                      <a:pt x="3260725" y="300832"/>
                    </a:cubicBezTo>
                    <a:cubicBezTo>
                      <a:pt x="3260725" y="330597"/>
                      <a:pt x="3231220" y="360363"/>
                      <a:pt x="3201714" y="360363"/>
                    </a:cubicBezTo>
                    <a:cubicBezTo>
                      <a:pt x="3163778" y="360363"/>
                      <a:pt x="3138487" y="330597"/>
                      <a:pt x="3138487" y="300832"/>
                    </a:cubicBezTo>
                    <a:cubicBezTo>
                      <a:pt x="3138487" y="266814"/>
                      <a:pt x="3163778" y="241300"/>
                      <a:pt x="3201714" y="241300"/>
                    </a:cubicBezTo>
                    <a:close/>
                    <a:moveTo>
                      <a:pt x="2959894" y="241300"/>
                    </a:moveTo>
                    <a:cubicBezTo>
                      <a:pt x="2992773" y="241300"/>
                      <a:pt x="3019426" y="267953"/>
                      <a:pt x="3019426" y="300832"/>
                    </a:cubicBezTo>
                    <a:cubicBezTo>
                      <a:pt x="3019426" y="333711"/>
                      <a:pt x="2992773" y="360364"/>
                      <a:pt x="2959894" y="360364"/>
                    </a:cubicBezTo>
                    <a:cubicBezTo>
                      <a:pt x="2927015" y="360364"/>
                      <a:pt x="2900362" y="333711"/>
                      <a:pt x="2900362" y="300832"/>
                    </a:cubicBezTo>
                    <a:cubicBezTo>
                      <a:pt x="2900362" y="267953"/>
                      <a:pt x="2927015" y="241300"/>
                      <a:pt x="2959894" y="241300"/>
                    </a:cubicBezTo>
                    <a:close/>
                    <a:moveTo>
                      <a:pt x="2718594" y="241300"/>
                    </a:moveTo>
                    <a:cubicBezTo>
                      <a:pt x="2751473" y="241300"/>
                      <a:pt x="2778126" y="267953"/>
                      <a:pt x="2778126" y="300832"/>
                    </a:cubicBezTo>
                    <a:cubicBezTo>
                      <a:pt x="2778126" y="333711"/>
                      <a:pt x="2751473" y="360364"/>
                      <a:pt x="2718594" y="360364"/>
                    </a:cubicBezTo>
                    <a:cubicBezTo>
                      <a:pt x="2685715" y="360364"/>
                      <a:pt x="2659062" y="333711"/>
                      <a:pt x="2659062" y="300832"/>
                    </a:cubicBezTo>
                    <a:cubicBezTo>
                      <a:pt x="2659062" y="267953"/>
                      <a:pt x="2685715" y="241300"/>
                      <a:pt x="2718594" y="241300"/>
                    </a:cubicBezTo>
                    <a:close/>
                    <a:moveTo>
                      <a:pt x="2474119" y="241300"/>
                    </a:moveTo>
                    <a:cubicBezTo>
                      <a:pt x="2507874" y="241300"/>
                      <a:pt x="2535238" y="267953"/>
                      <a:pt x="2535238" y="300832"/>
                    </a:cubicBezTo>
                    <a:cubicBezTo>
                      <a:pt x="2535238" y="333711"/>
                      <a:pt x="2507874" y="360364"/>
                      <a:pt x="2474119" y="360364"/>
                    </a:cubicBezTo>
                    <a:cubicBezTo>
                      <a:pt x="2440364" y="360364"/>
                      <a:pt x="2413000" y="333711"/>
                      <a:pt x="2413000" y="300832"/>
                    </a:cubicBezTo>
                    <a:cubicBezTo>
                      <a:pt x="2413000" y="267953"/>
                      <a:pt x="2440364" y="241300"/>
                      <a:pt x="2474119" y="241300"/>
                    </a:cubicBezTo>
                    <a:close/>
                    <a:moveTo>
                      <a:pt x="2232025" y="241300"/>
                    </a:moveTo>
                    <a:cubicBezTo>
                      <a:pt x="2266219" y="241300"/>
                      <a:pt x="2293938" y="267953"/>
                      <a:pt x="2293938" y="300832"/>
                    </a:cubicBezTo>
                    <a:cubicBezTo>
                      <a:pt x="2293938" y="333711"/>
                      <a:pt x="2266219" y="360364"/>
                      <a:pt x="2232025" y="360364"/>
                    </a:cubicBezTo>
                    <a:cubicBezTo>
                      <a:pt x="2197831" y="360364"/>
                      <a:pt x="2170112" y="333711"/>
                      <a:pt x="2170112" y="300832"/>
                    </a:cubicBezTo>
                    <a:cubicBezTo>
                      <a:pt x="2170112" y="267953"/>
                      <a:pt x="2197831" y="241300"/>
                      <a:pt x="2232025" y="241300"/>
                    </a:cubicBezTo>
                    <a:close/>
                    <a:moveTo>
                      <a:pt x="1991519" y="241300"/>
                    </a:moveTo>
                    <a:cubicBezTo>
                      <a:pt x="2024398" y="241300"/>
                      <a:pt x="2051051" y="267953"/>
                      <a:pt x="2051051" y="300832"/>
                    </a:cubicBezTo>
                    <a:cubicBezTo>
                      <a:pt x="2051051" y="333711"/>
                      <a:pt x="2024398" y="360364"/>
                      <a:pt x="1991519" y="360364"/>
                    </a:cubicBezTo>
                    <a:cubicBezTo>
                      <a:pt x="1958640" y="360364"/>
                      <a:pt x="1931987" y="333711"/>
                      <a:pt x="1931987" y="300832"/>
                    </a:cubicBezTo>
                    <a:cubicBezTo>
                      <a:pt x="1931987" y="267953"/>
                      <a:pt x="1958640" y="241300"/>
                      <a:pt x="1991519" y="241300"/>
                    </a:cubicBezTo>
                    <a:close/>
                    <a:moveTo>
                      <a:pt x="1750219" y="241300"/>
                    </a:moveTo>
                    <a:cubicBezTo>
                      <a:pt x="1783098" y="241300"/>
                      <a:pt x="1809751" y="267953"/>
                      <a:pt x="1809751" y="300832"/>
                    </a:cubicBezTo>
                    <a:cubicBezTo>
                      <a:pt x="1809751" y="333711"/>
                      <a:pt x="1783098" y="360364"/>
                      <a:pt x="1750219" y="360364"/>
                    </a:cubicBezTo>
                    <a:cubicBezTo>
                      <a:pt x="1717340" y="360364"/>
                      <a:pt x="1690687" y="333711"/>
                      <a:pt x="1690687" y="300832"/>
                    </a:cubicBezTo>
                    <a:cubicBezTo>
                      <a:pt x="1690687" y="267953"/>
                      <a:pt x="1717340" y="241300"/>
                      <a:pt x="1750219" y="241300"/>
                    </a:cubicBezTo>
                    <a:close/>
                    <a:moveTo>
                      <a:pt x="1509713" y="241300"/>
                    </a:moveTo>
                    <a:cubicBezTo>
                      <a:pt x="1543907" y="241300"/>
                      <a:pt x="1571626" y="267953"/>
                      <a:pt x="1571626" y="300832"/>
                    </a:cubicBezTo>
                    <a:cubicBezTo>
                      <a:pt x="1571626" y="333711"/>
                      <a:pt x="1543907" y="360364"/>
                      <a:pt x="1509713" y="360364"/>
                    </a:cubicBezTo>
                    <a:cubicBezTo>
                      <a:pt x="1475519" y="360364"/>
                      <a:pt x="1447800" y="333711"/>
                      <a:pt x="1447800" y="300832"/>
                    </a:cubicBezTo>
                    <a:cubicBezTo>
                      <a:pt x="1447800" y="267953"/>
                      <a:pt x="1475519" y="241300"/>
                      <a:pt x="1509713" y="241300"/>
                    </a:cubicBezTo>
                    <a:close/>
                    <a:moveTo>
                      <a:pt x="1268413" y="241300"/>
                    </a:moveTo>
                    <a:cubicBezTo>
                      <a:pt x="1302607" y="241300"/>
                      <a:pt x="1330326" y="267953"/>
                      <a:pt x="1330326" y="300832"/>
                    </a:cubicBezTo>
                    <a:cubicBezTo>
                      <a:pt x="1330326" y="333711"/>
                      <a:pt x="1302607" y="360364"/>
                      <a:pt x="1268413" y="360364"/>
                    </a:cubicBezTo>
                    <a:cubicBezTo>
                      <a:pt x="1234219" y="360364"/>
                      <a:pt x="1206500" y="333711"/>
                      <a:pt x="1206500" y="300832"/>
                    </a:cubicBezTo>
                    <a:cubicBezTo>
                      <a:pt x="1206500" y="267953"/>
                      <a:pt x="1234219" y="241300"/>
                      <a:pt x="1268413" y="241300"/>
                    </a:cubicBezTo>
                    <a:close/>
                    <a:moveTo>
                      <a:pt x="1027907" y="241300"/>
                    </a:moveTo>
                    <a:cubicBezTo>
                      <a:pt x="1060786" y="241300"/>
                      <a:pt x="1087439" y="267953"/>
                      <a:pt x="1087439" y="300832"/>
                    </a:cubicBezTo>
                    <a:cubicBezTo>
                      <a:pt x="1087439" y="333711"/>
                      <a:pt x="1060786" y="360364"/>
                      <a:pt x="1027907" y="360364"/>
                    </a:cubicBezTo>
                    <a:cubicBezTo>
                      <a:pt x="995028" y="360364"/>
                      <a:pt x="968375" y="333711"/>
                      <a:pt x="968375" y="300832"/>
                    </a:cubicBezTo>
                    <a:cubicBezTo>
                      <a:pt x="968375" y="267953"/>
                      <a:pt x="995028" y="241300"/>
                      <a:pt x="1027907" y="241300"/>
                    </a:cubicBezTo>
                    <a:close/>
                    <a:moveTo>
                      <a:pt x="786607" y="241300"/>
                    </a:moveTo>
                    <a:cubicBezTo>
                      <a:pt x="819486" y="241300"/>
                      <a:pt x="846139" y="267953"/>
                      <a:pt x="846139" y="300832"/>
                    </a:cubicBezTo>
                    <a:cubicBezTo>
                      <a:pt x="846139" y="333711"/>
                      <a:pt x="819486" y="360364"/>
                      <a:pt x="786607" y="360364"/>
                    </a:cubicBezTo>
                    <a:cubicBezTo>
                      <a:pt x="753728" y="360364"/>
                      <a:pt x="727075" y="333711"/>
                      <a:pt x="727075" y="300832"/>
                    </a:cubicBezTo>
                    <a:cubicBezTo>
                      <a:pt x="727075" y="267953"/>
                      <a:pt x="753728" y="241300"/>
                      <a:pt x="786607" y="241300"/>
                    </a:cubicBezTo>
                    <a:close/>
                    <a:moveTo>
                      <a:pt x="543719" y="241300"/>
                    </a:moveTo>
                    <a:cubicBezTo>
                      <a:pt x="576598" y="241300"/>
                      <a:pt x="603251" y="267953"/>
                      <a:pt x="603251" y="300832"/>
                    </a:cubicBezTo>
                    <a:cubicBezTo>
                      <a:pt x="603251" y="333711"/>
                      <a:pt x="576598" y="360364"/>
                      <a:pt x="543719" y="360364"/>
                    </a:cubicBezTo>
                    <a:cubicBezTo>
                      <a:pt x="510840" y="360364"/>
                      <a:pt x="484187" y="333711"/>
                      <a:pt x="484187" y="300832"/>
                    </a:cubicBezTo>
                    <a:cubicBezTo>
                      <a:pt x="484187" y="267953"/>
                      <a:pt x="510840" y="241300"/>
                      <a:pt x="543719" y="241300"/>
                    </a:cubicBezTo>
                    <a:close/>
                    <a:moveTo>
                      <a:pt x="302419" y="241300"/>
                    </a:moveTo>
                    <a:cubicBezTo>
                      <a:pt x="335298" y="241300"/>
                      <a:pt x="361951" y="267953"/>
                      <a:pt x="361951" y="300832"/>
                    </a:cubicBezTo>
                    <a:cubicBezTo>
                      <a:pt x="361951" y="333711"/>
                      <a:pt x="335298" y="360364"/>
                      <a:pt x="302419" y="360364"/>
                    </a:cubicBezTo>
                    <a:cubicBezTo>
                      <a:pt x="269540" y="360364"/>
                      <a:pt x="242887" y="333711"/>
                      <a:pt x="242887" y="300832"/>
                    </a:cubicBezTo>
                    <a:cubicBezTo>
                      <a:pt x="242887" y="267953"/>
                      <a:pt x="269540" y="241300"/>
                      <a:pt x="302419" y="241300"/>
                    </a:cubicBezTo>
                    <a:close/>
                    <a:moveTo>
                      <a:pt x="59532" y="241300"/>
                    </a:moveTo>
                    <a:cubicBezTo>
                      <a:pt x="92411" y="241300"/>
                      <a:pt x="119064" y="267953"/>
                      <a:pt x="119064" y="300832"/>
                    </a:cubicBezTo>
                    <a:cubicBezTo>
                      <a:pt x="119064" y="333711"/>
                      <a:pt x="92411" y="360364"/>
                      <a:pt x="59532" y="360364"/>
                    </a:cubicBezTo>
                    <a:cubicBezTo>
                      <a:pt x="26653" y="360364"/>
                      <a:pt x="0" y="333711"/>
                      <a:pt x="0" y="300832"/>
                    </a:cubicBezTo>
                    <a:cubicBezTo>
                      <a:pt x="0" y="267953"/>
                      <a:pt x="26653" y="241300"/>
                      <a:pt x="59532" y="241300"/>
                    </a:cubicBezTo>
                    <a:close/>
                    <a:moveTo>
                      <a:pt x="3201714" y="0"/>
                    </a:moveTo>
                    <a:cubicBezTo>
                      <a:pt x="3231220" y="0"/>
                      <a:pt x="3260725" y="25291"/>
                      <a:pt x="3260725" y="63226"/>
                    </a:cubicBezTo>
                    <a:cubicBezTo>
                      <a:pt x="3260725" y="92732"/>
                      <a:pt x="3231220" y="122238"/>
                      <a:pt x="3201714" y="122238"/>
                    </a:cubicBezTo>
                    <a:cubicBezTo>
                      <a:pt x="3163778" y="122238"/>
                      <a:pt x="3138487" y="92732"/>
                      <a:pt x="3138487" y="63226"/>
                    </a:cubicBezTo>
                    <a:cubicBezTo>
                      <a:pt x="3138487" y="25291"/>
                      <a:pt x="3163778" y="0"/>
                      <a:pt x="3201714" y="0"/>
                    </a:cubicBezTo>
                    <a:close/>
                    <a:moveTo>
                      <a:pt x="2959894" y="0"/>
                    </a:moveTo>
                    <a:cubicBezTo>
                      <a:pt x="2989659" y="0"/>
                      <a:pt x="3019425" y="25291"/>
                      <a:pt x="3019425" y="63226"/>
                    </a:cubicBezTo>
                    <a:cubicBezTo>
                      <a:pt x="3019425" y="92732"/>
                      <a:pt x="2989659" y="122238"/>
                      <a:pt x="2959894" y="122238"/>
                    </a:cubicBezTo>
                    <a:cubicBezTo>
                      <a:pt x="2925876" y="122238"/>
                      <a:pt x="2900362" y="92732"/>
                      <a:pt x="2900362" y="63226"/>
                    </a:cubicBezTo>
                    <a:cubicBezTo>
                      <a:pt x="2900362" y="25291"/>
                      <a:pt x="2925876" y="0"/>
                      <a:pt x="2959894" y="0"/>
                    </a:cubicBezTo>
                    <a:close/>
                    <a:moveTo>
                      <a:pt x="2718594" y="0"/>
                    </a:moveTo>
                    <a:cubicBezTo>
                      <a:pt x="2748359" y="0"/>
                      <a:pt x="2778125" y="25291"/>
                      <a:pt x="2778125" y="63226"/>
                    </a:cubicBezTo>
                    <a:cubicBezTo>
                      <a:pt x="2778125" y="92732"/>
                      <a:pt x="2748359" y="122238"/>
                      <a:pt x="2718594" y="122238"/>
                    </a:cubicBezTo>
                    <a:cubicBezTo>
                      <a:pt x="2684576" y="122238"/>
                      <a:pt x="2659062" y="92732"/>
                      <a:pt x="2659062" y="63226"/>
                    </a:cubicBezTo>
                    <a:cubicBezTo>
                      <a:pt x="2659062" y="25291"/>
                      <a:pt x="2684576" y="0"/>
                      <a:pt x="2718594" y="0"/>
                    </a:cubicBezTo>
                    <a:close/>
                    <a:moveTo>
                      <a:pt x="2476227" y="0"/>
                    </a:moveTo>
                    <a:cubicBezTo>
                      <a:pt x="2505733" y="0"/>
                      <a:pt x="2535238" y="25291"/>
                      <a:pt x="2535238" y="63226"/>
                    </a:cubicBezTo>
                    <a:cubicBezTo>
                      <a:pt x="2535238" y="92732"/>
                      <a:pt x="2505733" y="122238"/>
                      <a:pt x="2476227" y="122238"/>
                    </a:cubicBezTo>
                    <a:cubicBezTo>
                      <a:pt x="2442506" y="122238"/>
                      <a:pt x="2413000" y="92732"/>
                      <a:pt x="2413000" y="63226"/>
                    </a:cubicBezTo>
                    <a:cubicBezTo>
                      <a:pt x="2413000" y="25291"/>
                      <a:pt x="2442506" y="0"/>
                      <a:pt x="2476227" y="0"/>
                    </a:cubicBezTo>
                    <a:close/>
                    <a:moveTo>
                      <a:pt x="2234160" y="0"/>
                    </a:moveTo>
                    <a:cubicBezTo>
                      <a:pt x="2268318" y="0"/>
                      <a:pt x="2293937" y="25291"/>
                      <a:pt x="2293937" y="63226"/>
                    </a:cubicBezTo>
                    <a:cubicBezTo>
                      <a:pt x="2293937" y="92732"/>
                      <a:pt x="2268318" y="122238"/>
                      <a:pt x="2234160" y="122238"/>
                    </a:cubicBezTo>
                    <a:cubicBezTo>
                      <a:pt x="2200001" y="122238"/>
                      <a:pt x="2170112" y="92732"/>
                      <a:pt x="2170112" y="63226"/>
                    </a:cubicBezTo>
                    <a:cubicBezTo>
                      <a:pt x="2170112" y="25291"/>
                      <a:pt x="2200001" y="0"/>
                      <a:pt x="2234160" y="0"/>
                    </a:cubicBezTo>
                    <a:close/>
                    <a:moveTo>
                      <a:pt x="1991519" y="0"/>
                    </a:moveTo>
                    <a:cubicBezTo>
                      <a:pt x="2025537" y="0"/>
                      <a:pt x="2051050" y="25291"/>
                      <a:pt x="2051050" y="63226"/>
                    </a:cubicBezTo>
                    <a:cubicBezTo>
                      <a:pt x="2051050" y="92732"/>
                      <a:pt x="2025537" y="122238"/>
                      <a:pt x="1991519" y="122238"/>
                    </a:cubicBezTo>
                    <a:cubicBezTo>
                      <a:pt x="1957501" y="122238"/>
                      <a:pt x="1931987" y="92732"/>
                      <a:pt x="1931987" y="63226"/>
                    </a:cubicBezTo>
                    <a:cubicBezTo>
                      <a:pt x="1931987" y="25291"/>
                      <a:pt x="1957501" y="0"/>
                      <a:pt x="1991519" y="0"/>
                    </a:cubicBezTo>
                    <a:close/>
                    <a:moveTo>
                      <a:pt x="1750219" y="0"/>
                    </a:moveTo>
                    <a:cubicBezTo>
                      <a:pt x="1784237" y="0"/>
                      <a:pt x="1809750" y="25291"/>
                      <a:pt x="1809750" y="63226"/>
                    </a:cubicBezTo>
                    <a:cubicBezTo>
                      <a:pt x="1809750" y="92732"/>
                      <a:pt x="1784237" y="122238"/>
                      <a:pt x="1750219" y="122238"/>
                    </a:cubicBezTo>
                    <a:cubicBezTo>
                      <a:pt x="1716201" y="122238"/>
                      <a:pt x="1690687" y="92732"/>
                      <a:pt x="1690687" y="63226"/>
                    </a:cubicBezTo>
                    <a:cubicBezTo>
                      <a:pt x="1690687" y="25291"/>
                      <a:pt x="1716201" y="0"/>
                      <a:pt x="1750219" y="0"/>
                    </a:cubicBezTo>
                    <a:close/>
                    <a:moveTo>
                      <a:pt x="1507578" y="0"/>
                    </a:moveTo>
                    <a:cubicBezTo>
                      <a:pt x="1546006" y="0"/>
                      <a:pt x="1571625" y="25291"/>
                      <a:pt x="1571625" y="63226"/>
                    </a:cubicBezTo>
                    <a:cubicBezTo>
                      <a:pt x="1571625" y="92732"/>
                      <a:pt x="1546006" y="122238"/>
                      <a:pt x="1507578" y="122238"/>
                    </a:cubicBezTo>
                    <a:cubicBezTo>
                      <a:pt x="1473419" y="122238"/>
                      <a:pt x="1447800" y="92732"/>
                      <a:pt x="1447800" y="63226"/>
                    </a:cubicBezTo>
                    <a:cubicBezTo>
                      <a:pt x="1447800" y="25291"/>
                      <a:pt x="1473419" y="0"/>
                      <a:pt x="1507578" y="0"/>
                    </a:cubicBezTo>
                    <a:close/>
                    <a:moveTo>
                      <a:pt x="1270548" y="0"/>
                    </a:moveTo>
                    <a:cubicBezTo>
                      <a:pt x="1304706" y="0"/>
                      <a:pt x="1330325" y="25291"/>
                      <a:pt x="1330325" y="63226"/>
                    </a:cubicBezTo>
                    <a:cubicBezTo>
                      <a:pt x="1330325" y="92732"/>
                      <a:pt x="1304706" y="122238"/>
                      <a:pt x="1270548" y="122238"/>
                    </a:cubicBezTo>
                    <a:cubicBezTo>
                      <a:pt x="1232119" y="122238"/>
                      <a:pt x="1206500" y="92732"/>
                      <a:pt x="1206500" y="63226"/>
                    </a:cubicBezTo>
                    <a:cubicBezTo>
                      <a:pt x="1206500" y="25291"/>
                      <a:pt x="1232119" y="0"/>
                      <a:pt x="1270548" y="0"/>
                    </a:cubicBezTo>
                    <a:close/>
                    <a:moveTo>
                      <a:pt x="1027907" y="0"/>
                    </a:moveTo>
                    <a:cubicBezTo>
                      <a:pt x="1057672" y="0"/>
                      <a:pt x="1087438" y="25291"/>
                      <a:pt x="1087438" y="63226"/>
                    </a:cubicBezTo>
                    <a:cubicBezTo>
                      <a:pt x="1087438" y="92732"/>
                      <a:pt x="1057672" y="122238"/>
                      <a:pt x="1027907" y="122238"/>
                    </a:cubicBezTo>
                    <a:cubicBezTo>
                      <a:pt x="993889" y="122238"/>
                      <a:pt x="968375" y="92732"/>
                      <a:pt x="968375" y="63226"/>
                    </a:cubicBezTo>
                    <a:cubicBezTo>
                      <a:pt x="968375" y="25291"/>
                      <a:pt x="993889" y="0"/>
                      <a:pt x="1027907" y="0"/>
                    </a:cubicBezTo>
                    <a:close/>
                    <a:moveTo>
                      <a:pt x="786607" y="0"/>
                    </a:moveTo>
                    <a:cubicBezTo>
                      <a:pt x="816372" y="0"/>
                      <a:pt x="846138" y="25291"/>
                      <a:pt x="846138" y="63226"/>
                    </a:cubicBezTo>
                    <a:cubicBezTo>
                      <a:pt x="846138" y="92732"/>
                      <a:pt x="816372" y="122238"/>
                      <a:pt x="786607" y="122238"/>
                    </a:cubicBezTo>
                    <a:cubicBezTo>
                      <a:pt x="752589" y="122238"/>
                      <a:pt x="727075" y="92732"/>
                      <a:pt x="727075" y="63226"/>
                    </a:cubicBezTo>
                    <a:cubicBezTo>
                      <a:pt x="727075" y="25291"/>
                      <a:pt x="752589" y="0"/>
                      <a:pt x="786607" y="0"/>
                    </a:cubicBezTo>
                    <a:close/>
                    <a:moveTo>
                      <a:pt x="543719" y="0"/>
                    </a:moveTo>
                    <a:cubicBezTo>
                      <a:pt x="577737" y="0"/>
                      <a:pt x="603250" y="25291"/>
                      <a:pt x="603250" y="63226"/>
                    </a:cubicBezTo>
                    <a:cubicBezTo>
                      <a:pt x="603250" y="92732"/>
                      <a:pt x="577737" y="122238"/>
                      <a:pt x="543719" y="122238"/>
                    </a:cubicBezTo>
                    <a:cubicBezTo>
                      <a:pt x="509701" y="122238"/>
                      <a:pt x="484187" y="92732"/>
                      <a:pt x="484187" y="63226"/>
                    </a:cubicBezTo>
                    <a:cubicBezTo>
                      <a:pt x="484187" y="25291"/>
                      <a:pt x="509701" y="0"/>
                      <a:pt x="543719" y="0"/>
                    </a:cubicBezTo>
                    <a:close/>
                    <a:moveTo>
                      <a:pt x="302419" y="0"/>
                    </a:moveTo>
                    <a:cubicBezTo>
                      <a:pt x="336437" y="0"/>
                      <a:pt x="361950" y="25291"/>
                      <a:pt x="361950" y="63226"/>
                    </a:cubicBezTo>
                    <a:cubicBezTo>
                      <a:pt x="361950" y="92732"/>
                      <a:pt x="336437" y="122238"/>
                      <a:pt x="302419" y="122238"/>
                    </a:cubicBezTo>
                    <a:cubicBezTo>
                      <a:pt x="272653" y="122238"/>
                      <a:pt x="242887" y="92732"/>
                      <a:pt x="242887" y="63226"/>
                    </a:cubicBezTo>
                    <a:cubicBezTo>
                      <a:pt x="242887" y="25291"/>
                      <a:pt x="272653" y="0"/>
                      <a:pt x="302419" y="0"/>
                    </a:cubicBezTo>
                    <a:close/>
                    <a:moveTo>
                      <a:pt x="59531" y="0"/>
                    </a:moveTo>
                    <a:cubicBezTo>
                      <a:pt x="93549" y="0"/>
                      <a:pt x="119063" y="25291"/>
                      <a:pt x="119063" y="63226"/>
                    </a:cubicBezTo>
                    <a:cubicBezTo>
                      <a:pt x="119063" y="92732"/>
                      <a:pt x="93549" y="122238"/>
                      <a:pt x="59531" y="122238"/>
                    </a:cubicBezTo>
                    <a:cubicBezTo>
                      <a:pt x="29766" y="122238"/>
                      <a:pt x="0" y="92732"/>
                      <a:pt x="0" y="63226"/>
                    </a:cubicBezTo>
                    <a:cubicBezTo>
                      <a:pt x="0" y="25291"/>
                      <a:pt x="29766" y="0"/>
                      <a:pt x="59531" y="0"/>
                    </a:cubicBezTo>
                    <a:close/>
                  </a:path>
                </a:pathLst>
              </a:custGeom>
              <a:solidFill>
                <a:schemeClr val="accent6">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sp>
          <p:nvSpPr>
            <p:cNvPr id="32" name="TextBox 31">
              <a:extLst>
                <a:ext uri="{FF2B5EF4-FFF2-40B4-BE49-F238E27FC236}">
                  <a16:creationId xmlns:a16="http://schemas.microsoft.com/office/drawing/2014/main" id="{DECD83E3-CA25-435D-93D3-4E2EC6C5164A}"/>
                </a:ext>
              </a:extLst>
            </p:cNvPr>
            <p:cNvSpPr txBox="1"/>
            <p:nvPr/>
          </p:nvSpPr>
          <p:spPr>
            <a:xfrm>
              <a:off x="5301835" y="3468116"/>
              <a:ext cx="420006" cy="152648"/>
            </a:xfrm>
            <a:custGeom>
              <a:avLst/>
              <a:gdLst>
                <a:gd name="connsiteX0" fmla="*/ 255122 w 534128"/>
                <a:gd name="connsiteY0" fmla="*/ 35171 h 194124"/>
                <a:gd name="connsiteX1" fmla="*/ 255122 w 534128"/>
                <a:gd name="connsiteY1" fmla="*/ 95479 h 194124"/>
                <a:gd name="connsiteX2" fmla="*/ 292745 w 534128"/>
                <a:gd name="connsiteY2" fmla="*/ 95479 h 194124"/>
                <a:gd name="connsiteX3" fmla="*/ 315458 w 534128"/>
                <a:gd name="connsiteY3" fmla="*/ 87407 h 194124"/>
                <a:gd name="connsiteX4" fmla="*/ 324764 w 534128"/>
                <a:gd name="connsiteY4" fmla="*/ 65325 h 194124"/>
                <a:gd name="connsiteX5" fmla="*/ 315458 w 534128"/>
                <a:gd name="connsiteY5" fmla="*/ 43243 h 194124"/>
                <a:gd name="connsiteX6" fmla="*/ 292745 w 534128"/>
                <a:gd name="connsiteY6" fmla="*/ 35171 h 194124"/>
                <a:gd name="connsiteX7" fmla="*/ 385338 w 534128"/>
                <a:gd name="connsiteY7" fmla="*/ 3734 h 194124"/>
                <a:gd name="connsiteX8" fmla="*/ 409585 w 534128"/>
                <a:gd name="connsiteY8" fmla="*/ 3734 h 194124"/>
                <a:gd name="connsiteX9" fmla="*/ 413715 w 534128"/>
                <a:gd name="connsiteY9" fmla="*/ 5434 h 194124"/>
                <a:gd name="connsiteX10" fmla="*/ 415447 w 534128"/>
                <a:gd name="connsiteY10" fmla="*/ 9335 h 194124"/>
                <a:gd name="connsiteX11" fmla="*/ 415447 w 534128"/>
                <a:gd name="connsiteY11" fmla="*/ 121615 h 194124"/>
                <a:gd name="connsiteX12" fmla="*/ 426319 w 534128"/>
                <a:gd name="connsiteY12" fmla="*/ 150919 h 194124"/>
                <a:gd name="connsiteX13" fmla="*/ 456802 w 534128"/>
                <a:gd name="connsiteY13" fmla="*/ 161620 h 194124"/>
                <a:gd name="connsiteX14" fmla="*/ 487418 w 534128"/>
                <a:gd name="connsiteY14" fmla="*/ 150919 h 194124"/>
                <a:gd name="connsiteX15" fmla="*/ 498424 w 534128"/>
                <a:gd name="connsiteY15" fmla="*/ 121615 h 194124"/>
                <a:gd name="connsiteX16" fmla="*/ 498424 w 534128"/>
                <a:gd name="connsiteY16" fmla="*/ 9335 h 194124"/>
                <a:gd name="connsiteX17" fmla="*/ 500156 w 534128"/>
                <a:gd name="connsiteY17" fmla="*/ 5434 h 194124"/>
                <a:gd name="connsiteX18" fmla="*/ 504286 w 534128"/>
                <a:gd name="connsiteY18" fmla="*/ 3734 h 194124"/>
                <a:gd name="connsiteX19" fmla="*/ 528533 w 534128"/>
                <a:gd name="connsiteY19" fmla="*/ 3734 h 194124"/>
                <a:gd name="connsiteX20" fmla="*/ 532430 w 534128"/>
                <a:gd name="connsiteY20" fmla="*/ 5434 h 194124"/>
                <a:gd name="connsiteX21" fmla="*/ 534128 w 534128"/>
                <a:gd name="connsiteY21" fmla="*/ 9335 h 194124"/>
                <a:gd name="connsiteX22" fmla="*/ 534128 w 534128"/>
                <a:gd name="connsiteY22" fmla="*/ 123749 h 194124"/>
                <a:gd name="connsiteX23" fmla="*/ 523093 w 534128"/>
                <a:gd name="connsiteY23" fmla="*/ 163563 h 194124"/>
                <a:gd name="connsiteX24" fmla="*/ 494874 w 534128"/>
                <a:gd name="connsiteY24" fmla="*/ 186663 h 194124"/>
                <a:gd name="connsiteX25" fmla="*/ 456802 w 534128"/>
                <a:gd name="connsiteY25" fmla="*/ 194124 h 194124"/>
                <a:gd name="connsiteX26" fmla="*/ 418918 w 534128"/>
                <a:gd name="connsiteY26" fmla="*/ 186732 h 194124"/>
                <a:gd name="connsiteX27" fmla="*/ 390768 w 534128"/>
                <a:gd name="connsiteY27" fmla="*/ 163760 h 194124"/>
                <a:gd name="connsiteX28" fmla="*/ 379742 w 534128"/>
                <a:gd name="connsiteY28" fmla="*/ 124016 h 194124"/>
                <a:gd name="connsiteX29" fmla="*/ 379742 w 534128"/>
                <a:gd name="connsiteY29" fmla="*/ 9335 h 194124"/>
                <a:gd name="connsiteX30" fmla="*/ 381341 w 534128"/>
                <a:gd name="connsiteY30" fmla="*/ 5434 h 194124"/>
                <a:gd name="connsiteX31" fmla="*/ 385338 w 534128"/>
                <a:gd name="connsiteY31" fmla="*/ 3734 h 194124"/>
                <a:gd name="connsiteX32" fmla="*/ 225013 w 534128"/>
                <a:gd name="connsiteY32" fmla="*/ 3734 h 194124"/>
                <a:gd name="connsiteX33" fmla="*/ 295146 w 534128"/>
                <a:gd name="connsiteY33" fmla="*/ 3734 h 194124"/>
                <a:gd name="connsiteX34" fmla="*/ 331986 w 534128"/>
                <a:gd name="connsiteY34" fmla="*/ 12291 h 194124"/>
                <a:gd name="connsiteX35" fmla="*/ 354300 w 534128"/>
                <a:gd name="connsiteY35" fmla="*/ 34534 h 194124"/>
                <a:gd name="connsiteX36" fmla="*/ 361802 w 534128"/>
                <a:gd name="connsiteY36" fmla="*/ 65325 h 194124"/>
                <a:gd name="connsiteX37" fmla="*/ 354300 w 534128"/>
                <a:gd name="connsiteY37" fmla="*/ 96116 h 194124"/>
                <a:gd name="connsiteX38" fmla="*/ 331986 w 534128"/>
                <a:gd name="connsiteY38" fmla="*/ 118359 h 194124"/>
                <a:gd name="connsiteX39" fmla="*/ 295146 w 534128"/>
                <a:gd name="connsiteY39" fmla="*/ 126916 h 194124"/>
                <a:gd name="connsiteX40" fmla="*/ 255122 w 534128"/>
                <a:gd name="connsiteY40" fmla="*/ 126916 h 194124"/>
                <a:gd name="connsiteX41" fmla="*/ 255122 w 534128"/>
                <a:gd name="connsiteY41" fmla="*/ 184523 h 194124"/>
                <a:gd name="connsiteX42" fmla="*/ 253523 w 534128"/>
                <a:gd name="connsiteY42" fmla="*/ 188657 h 194124"/>
                <a:gd name="connsiteX43" fmla="*/ 249527 w 534128"/>
                <a:gd name="connsiteY43" fmla="*/ 190391 h 194124"/>
                <a:gd name="connsiteX44" fmla="*/ 225013 w 534128"/>
                <a:gd name="connsiteY44" fmla="*/ 190391 h 194124"/>
                <a:gd name="connsiteX45" fmla="*/ 221016 w 534128"/>
                <a:gd name="connsiteY45" fmla="*/ 188657 h 194124"/>
                <a:gd name="connsiteX46" fmla="*/ 219418 w 534128"/>
                <a:gd name="connsiteY46" fmla="*/ 184523 h 194124"/>
                <a:gd name="connsiteX47" fmla="*/ 219418 w 534128"/>
                <a:gd name="connsiteY47" fmla="*/ 9329 h 194124"/>
                <a:gd name="connsiteX48" fmla="*/ 221016 w 534128"/>
                <a:gd name="connsiteY48" fmla="*/ 5432 h 194124"/>
                <a:gd name="connsiteX49" fmla="*/ 225013 w 534128"/>
                <a:gd name="connsiteY49" fmla="*/ 3734 h 194124"/>
                <a:gd name="connsiteX50" fmla="*/ 99196 w 534128"/>
                <a:gd name="connsiteY50" fmla="*/ 0 h 194124"/>
                <a:gd name="connsiteX51" fmla="*/ 155437 w 534128"/>
                <a:gd name="connsiteY51" fmla="*/ 15425 h 194124"/>
                <a:gd name="connsiteX52" fmla="*/ 190657 w 534128"/>
                <a:gd name="connsiteY52" fmla="*/ 57854 h 194124"/>
                <a:gd name="connsiteX53" fmla="*/ 190990 w 534128"/>
                <a:gd name="connsiteY53" fmla="*/ 61089 h 194124"/>
                <a:gd name="connsiteX54" fmla="*/ 187725 w 534128"/>
                <a:gd name="connsiteY54" fmla="*/ 63724 h 194124"/>
                <a:gd name="connsiteX55" fmla="*/ 161349 w 534128"/>
                <a:gd name="connsiteY55" fmla="*/ 70395 h 194124"/>
                <a:gd name="connsiteX56" fmla="*/ 157218 w 534128"/>
                <a:gd name="connsiteY56" fmla="*/ 69528 h 194124"/>
                <a:gd name="connsiteX57" fmla="*/ 155485 w 534128"/>
                <a:gd name="connsiteY57" fmla="*/ 66659 h 194124"/>
                <a:gd name="connsiteX58" fmla="*/ 133643 w 534128"/>
                <a:gd name="connsiteY58" fmla="*/ 42344 h 194124"/>
                <a:gd name="connsiteX59" fmla="*/ 99196 w 534128"/>
                <a:gd name="connsiteY59" fmla="*/ 33038 h 194124"/>
                <a:gd name="connsiteX60" fmla="*/ 54945 w 534128"/>
                <a:gd name="connsiteY60" fmla="*/ 51816 h 194124"/>
                <a:gd name="connsiteX61" fmla="*/ 37304 w 534128"/>
                <a:gd name="connsiteY61" fmla="*/ 97612 h 194124"/>
                <a:gd name="connsiteX62" fmla="*/ 54911 w 534128"/>
                <a:gd name="connsiteY62" fmla="*/ 143408 h 194124"/>
                <a:gd name="connsiteX63" fmla="*/ 99729 w 534128"/>
                <a:gd name="connsiteY63" fmla="*/ 161620 h 194124"/>
                <a:gd name="connsiteX64" fmla="*/ 133543 w 534128"/>
                <a:gd name="connsiteY64" fmla="*/ 151643 h 194124"/>
                <a:gd name="connsiteX65" fmla="*/ 154951 w 534128"/>
                <a:gd name="connsiteY65" fmla="*/ 125849 h 194124"/>
                <a:gd name="connsiteX66" fmla="*/ 103731 w 534128"/>
                <a:gd name="connsiteY66" fmla="*/ 125849 h 194124"/>
                <a:gd name="connsiteX67" fmla="*/ 99596 w 534128"/>
                <a:gd name="connsiteY67" fmla="*/ 124151 h 194124"/>
                <a:gd name="connsiteX68" fmla="*/ 97862 w 534128"/>
                <a:gd name="connsiteY68" fmla="*/ 120255 h 194124"/>
                <a:gd name="connsiteX69" fmla="*/ 97862 w 534128"/>
                <a:gd name="connsiteY69" fmla="*/ 102677 h 194124"/>
                <a:gd name="connsiteX70" fmla="*/ 99596 w 534128"/>
                <a:gd name="connsiteY70" fmla="*/ 98678 h 194124"/>
                <a:gd name="connsiteX71" fmla="*/ 103731 w 534128"/>
                <a:gd name="connsiteY71" fmla="*/ 97079 h 194124"/>
                <a:gd name="connsiteX72" fmla="*/ 183995 w 534128"/>
                <a:gd name="connsiteY72" fmla="*/ 97079 h 194124"/>
                <a:gd name="connsiteX73" fmla="*/ 188125 w 534128"/>
                <a:gd name="connsiteY73" fmla="*/ 98678 h 194124"/>
                <a:gd name="connsiteX74" fmla="*/ 189857 w 534128"/>
                <a:gd name="connsiteY74" fmla="*/ 102677 h 194124"/>
                <a:gd name="connsiteX75" fmla="*/ 189857 w 534128"/>
                <a:gd name="connsiteY75" fmla="*/ 184525 h 194124"/>
                <a:gd name="connsiteX76" fmla="*/ 188125 w 534128"/>
                <a:gd name="connsiteY76" fmla="*/ 188658 h 194124"/>
                <a:gd name="connsiteX77" fmla="*/ 183995 w 534128"/>
                <a:gd name="connsiteY77" fmla="*/ 190391 h 194124"/>
                <a:gd name="connsiteX78" fmla="*/ 162947 w 534128"/>
                <a:gd name="connsiteY78" fmla="*/ 190391 h 194124"/>
                <a:gd name="connsiteX79" fmla="*/ 158818 w 534128"/>
                <a:gd name="connsiteY79" fmla="*/ 188658 h 194124"/>
                <a:gd name="connsiteX80" fmla="*/ 157086 w 534128"/>
                <a:gd name="connsiteY80" fmla="*/ 184525 h 194124"/>
                <a:gd name="connsiteX81" fmla="*/ 157086 w 534128"/>
                <a:gd name="connsiteY81" fmla="*/ 165350 h 194124"/>
                <a:gd name="connsiteX82" fmla="*/ 133009 w 534128"/>
                <a:gd name="connsiteY82" fmla="*/ 185932 h 194124"/>
                <a:gd name="connsiteX83" fmla="*/ 94927 w 534128"/>
                <a:gd name="connsiteY83" fmla="*/ 194124 h 194124"/>
                <a:gd name="connsiteX84" fmla="*/ 46129 w 534128"/>
                <a:gd name="connsiteY84" fmla="*/ 181171 h 194124"/>
                <a:gd name="connsiteX85" fmla="*/ 12517 w 534128"/>
                <a:gd name="connsiteY85" fmla="*/ 146653 h 194124"/>
                <a:gd name="connsiteX86" fmla="*/ 0 w 534128"/>
                <a:gd name="connsiteY86" fmla="*/ 97079 h 194124"/>
                <a:gd name="connsiteX87" fmla="*/ 13327 w 534128"/>
                <a:gd name="connsiteY87" fmla="*/ 47480 h 194124"/>
                <a:gd name="connsiteX88" fmla="*/ 48698 w 534128"/>
                <a:gd name="connsiteY88" fmla="*/ 12953 h 194124"/>
                <a:gd name="connsiteX89" fmla="*/ 99196 w 534128"/>
                <a:gd name="connsiteY89" fmla="*/ 0 h 19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34128" h="194124">
                  <a:moveTo>
                    <a:pt x="255122" y="35171"/>
                  </a:moveTo>
                  <a:lnTo>
                    <a:pt x="255122" y="95479"/>
                  </a:lnTo>
                  <a:lnTo>
                    <a:pt x="292745" y="95479"/>
                  </a:lnTo>
                  <a:cubicBezTo>
                    <a:pt x="301900" y="95390"/>
                    <a:pt x="309471" y="92699"/>
                    <a:pt x="315458" y="87407"/>
                  </a:cubicBezTo>
                  <a:cubicBezTo>
                    <a:pt x="321445" y="82114"/>
                    <a:pt x="324547" y="74754"/>
                    <a:pt x="324764" y="65325"/>
                  </a:cubicBezTo>
                  <a:cubicBezTo>
                    <a:pt x="324547" y="55896"/>
                    <a:pt x="321445" y="48536"/>
                    <a:pt x="315458" y="43243"/>
                  </a:cubicBezTo>
                  <a:cubicBezTo>
                    <a:pt x="309471" y="37951"/>
                    <a:pt x="301900" y="35260"/>
                    <a:pt x="292745" y="35171"/>
                  </a:cubicBezTo>
                  <a:close/>
                  <a:moveTo>
                    <a:pt x="385338" y="3734"/>
                  </a:moveTo>
                  <a:lnTo>
                    <a:pt x="409585" y="3734"/>
                  </a:lnTo>
                  <a:cubicBezTo>
                    <a:pt x="411228" y="3784"/>
                    <a:pt x="412605" y="4351"/>
                    <a:pt x="413715" y="5434"/>
                  </a:cubicBezTo>
                  <a:cubicBezTo>
                    <a:pt x="414825" y="6518"/>
                    <a:pt x="415402" y="7818"/>
                    <a:pt x="415447" y="9335"/>
                  </a:cubicBezTo>
                  <a:lnTo>
                    <a:pt x="415447" y="121615"/>
                  </a:lnTo>
                  <a:cubicBezTo>
                    <a:pt x="415536" y="134134"/>
                    <a:pt x="419160" y="143901"/>
                    <a:pt x="426319" y="150919"/>
                  </a:cubicBezTo>
                  <a:cubicBezTo>
                    <a:pt x="433478" y="157937"/>
                    <a:pt x="443639" y="161504"/>
                    <a:pt x="456802" y="161620"/>
                  </a:cubicBezTo>
                  <a:cubicBezTo>
                    <a:pt x="469975" y="161504"/>
                    <a:pt x="480181" y="157937"/>
                    <a:pt x="487418" y="150919"/>
                  </a:cubicBezTo>
                  <a:cubicBezTo>
                    <a:pt x="494655" y="143901"/>
                    <a:pt x="498324" y="134134"/>
                    <a:pt x="498424" y="121615"/>
                  </a:cubicBezTo>
                  <a:lnTo>
                    <a:pt x="498424" y="9335"/>
                  </a:lnTo>
                  <a:cubicBezTo>
                    <a:pt x="498468" y="7818"/>
                    <a:pt x="499046" y="6518"/>
                    <a:pt x="500156" y="5434"/>
                  </a:cubicBezTo>
                  <a:cubicBezTo>
                    <a:pt x="501266" y="4351"/>
                    <a:pt x="502643" y="3784"/>
                    <a:pt x="504286" y="3734"/>
                  </a:cubicBezTo>
                  <a:lnTo>
                    <a:pt x="528533" y="3734"/>
                  </a:lnTo>
                  <a:cubicBezTo>
                    <a:pt x="530048" y="3784"/>
                    <a:pt x="531347" y="4351"/>
                    <a:pt x="532430" y="5434"/>
                  </a:cubicBezTo>
                  <a:cubicBezTo>
                    <a:pt x="533512" y="6518"/>
                    <a:pt x="534078" y="7818"/>
                    <a:pt x="534128" y="9335"/>
                  </a:cubicBezTo>
                  <a:lnTo>
                    <a:pt x="534128" y="123749"/>
                  </a:lnTo>
                  <a:cubicBezTo>
                    <a:pt x="533925" y="139895"/>
                    <a:pt x="530246" y="153166"/>
                    <a:pt x="523093" y="163563"/>
                  </a:cubicBezTo>
                  <a:cubicBezTo>
                    <a:pt x="515939" y="173959"/>
                    <a:pt x="506533" y="181659"/>
                    <a:pt x="494874" y="186663"/>
                  </a:cubicBezTo>
                  <a:cubicBezTo>
                    <a:pt x="483214" y="191667"/>
                    <a:pt x="470523" y="194154"/>
                    <a:pt x="456802" y="194124"/>
                  </a:cubicBezTo>
                  <a:cubicBezTo>
                    <a:pt x="443167" y="194158"/>
                    <a:pt x="430539" y="191693"/>
                    <a:pt x="418918" y="186732"/>
                  </a:cubicBezTo>
                  <a:cubicBezTo>
                    <a:pt x="407296" y="181771"/>
                    <a:pt x="397913" y="174113"/>
                    <a:pt x="390768" y="163760"/>
                  </a:cubicBezTo>
                  <a:cubicBezTo>
                    <a:pt x="383623" y="153407"/>
                    <a:pt x="379948" y="140159"/>
                    <a:pt x="379742" y="124016"/>
                  </a:cubicBezTo>
                  <a:lnTo>
                    <a:pt x="379742" y="9335"/>
                  </a:lnTo>
                  <a:cubicBezTo>
                    <a:pt x="379776" y="7818"/>
                    <a:pt x="380309" y="6518"/>
                    <a:pt x="381341" y="5434"/>
                  </a:cubicBezTo>
                  <a:cubicBezTo>
                    <a:pt x="382374" y="4351"/>
                    <a:pt x="383706" y="3784"/>
                    <a:pt x="385338" y="3734"/>
                  </a:cubicBezTo>
                  <a:close/>
                  <a:moveTo>
                    <a:pt x="225013" y="3734"/>
                  </a:moveTo>
                  <a:lnTo>
                    <a:pt x="295146" y="3734"/>
                  </a:lnTo>
                  <a:cubicBezTo>
                    <a:pt x="309823" y="3877"/>
                    <a:pt x="322103" y="6729"/>
                    <a:pt x="331986" y="12291"/>
                  </a:cubicBezTo>
                  <a:cubicBezTo>
                    <a:pt x="341869" y="17852"/>
                    <a:pt x="349307" y="25267"/>
                    <a:pt x="354300" y="34534"/>
                  </a:cubicBezTo>
                  <a:cubicBezTo>
                    <a:pt x="359293" y="43802"/>
                    <a:pt x="361794" y="54065"/>
                    <a:pt x="361802" y="65325"/>
                  </a:cubicBezTo>
                  <a:cubicBezTo>
                    <a:pt x="361794" y="76585"/>
                    <a:pt x="359293" y="86848"/>
                    <a:pt x="354300" y="96116"/>
                  </a:cubicBezTo>
                  <a:cubicBezTo>
                    <a:pt x="349307" y="105383"/>
                    <a:pt x="341869" y="112797"/>
                    <a:pt x="331986" y="118359"/>
                  </a:cubicBezTo>
                  <a:cubicBezTo>
                    <a:pt x="322103" y="123921"/>
                    <a:pt x="309823" y="126773"/>
                    <a:pt x="295146" y="126916"/>
                  </a:cubicBezTo>
                  <a:lnTo>
                    <a:pt x="255122" y="126916"/>
                  </a:lnTo>
                  <a:lnTo>
                    <a:pt x="255122" y="184523"/>
                  </a:lnTo>
                  <a:cubicBezTo>
                    <a:pt x="255089" y="186168"/>
                    <a:pt x="254556" y="187546"/>
                    <a:pt x="253523" y="188657"/>
                  </a:cubicBezTo>
                  <a:cubicBezTo>
                    <a:pt x="252491" y="189768"/>
                    <a:pt x="251159" y="190346"/>
                    <a:pt x="249527" y="190391"/>
                  </a:cubicBezTo>
                  <a:lnTo>
                    <a:pt x="225013" y="190391"/>
                  </a:lnTo>
                  <a:cubicBezTo>
                    <a:pt x="223381" y="190346"/>
                    <a:pt x="222049" y="189768"/>
                    <a:pt x="221016" y="188657"/>
                  </a:cubicBezTo>
                  <a:cubicBezTo>
                    <a:pt x="219984" y="187546"/>
                    <a:pt x="219451" y="186168"/>
                    <a:pt x="219418" y="184523"/>
                  </a:cubicBezTo>
                  <a:lnTo>
                    <a:pt x="219418" y="9329"/>
                  </a:lnTo>
                  <a:cubicBezTo>
                    <a:pt x="219451" y="7813"/>
                    <a:pt x="219984" y="6515"/>
                    <a:pt x="221016" y="5432"/>
                  </a:cubicBezTo>
                  <a:cubicBezTo>
                    <a:pt x="222049" y="4350"/>
                    <a:pt x="223381" y="3784"/>
                    <a:pt x="225013" y="3734"/>
                  </a:cubicBezTo>
                  <a:close/>
                  <a:moveTo>
                    <a:pt x="99196" y="0"/>
                  </a:moveTo>
                  <a:cubicBezTo>
                    <a:pt x="120264" y="160"/>
                    <a:pt x="139011" y="5302"/>
                    <a:pt x="155437" y="15425"/>
                  </a:cubicBezTo>
                  <a:cubicBezTo>
                    <a:pt x="171862" y="25547"/>
                    <a:pt x="183602" y="39690"/>
                    <a:pt x="190657" y="57854"/>
                  </a:cubicBezTo>
                  <a:cubicBezTo>
                    <a:pt x="191135" y="58849"/>
                    <a:pt x="191246" y="59927"/>
                    <a:pt x="190990" y="61089"/>
                  </a:cubicBezTo>
                  <a:cubicBezTo>
                    <a:pt x="190735" y="62251"/>
                    <a:pt x="189647" y="63129"/>
                    <a:pt x="187725" y="63724"/>
                  </a:cubicBezTo>
                  <a:lnTo>
                    <a:pt x="161349" y="70395"/>
                  </a:lnTo>
                  <a:cubicBezTo>
                    <a:pt x="159406" y="70706"/>
                    <a:pt x="158029" y="70417"/>
                    <a:pt x="157218" y="69528"/>
                  </a:cubicBezTo>
                  <a:cubicBezTo>
                    <a:pt x="156407" y="68638"/>
                    <a:pt x="155830" y="67682"/>
                    <a:pt x="155485" y="66659"/>
                  </a:cubicBezTo>
                  <a:cubicBezTo>
                    <a:pt x="150288" y="56503"/>
                    <a:pt x="143008" y="48398"/>
                    <a:pt x="133643" y="42344"/>
                  </a:cubicBezTo>
                  <a:cubicBezTo>
                    <a:pt x="124278" y="36290"/>
                    <a:pt x="112796" y="33188"/>
                    <a:pt x="99196" y="33038"/>
                  </a:cubicBezTo>
                  <a:cubicBezTo>
                    <a:pt x="81094" y="33477"/>
                    <a:pt x="66344" y="39736"/>
                    <a:pt x="54945" y="51816"/>
                  </a:cubicBezTo>
                  <a:cubicBezTo>
                    <a:pt x="43546" y="63896"/>
                    <a:pt x="37666" y="79161"/>
                    <a:pt x="37304" y="97612"/>
                  </a:cubicBezTo>
                  <a:cubicBezTo>
                    <a:pt x="37638" y="116370"/>
                    <a:pt x="43507" y="131636"/>
                    <a:pt x="54911" y="143408"/>
                  </a:cubicBezTo>
                  <a:cubicBezTo>
                    <a:pt x="66316" y="155181"/>
                    <a:pt x="81255" y="161252"/>
                    <a:pt x="99729" y="161620"/>
                  </a:cubicBezTo>
                  <a:cubicBezTo>
                    <a:pt x="112668" y="161448"/>
                    <a:pt x="123939" y="158122"/>
                    <a:pt x="133543" y="151643"/>
                  </a:cubicBezTo>
                  <a:cubicBezTo>
                    <a:pt x="143147" y="145164"/>
                    <a:pt x="150283" y="136566"/>
                    <a:pt x="154951" y="125849"/>
                  </a:cubicBezTo>
                  <a:lnTo>
                    <a:pt x="103731" y="125849"/>
                  </a:lnTo>
                  <a:cubicBezTo>
                    <a:pt x="102086" y="125799"/>
                    <a:pt x="100707" y="125233"/>
                    <a:pt x="99596" y="124151"/>
                  </a:cubicBezTo>
                  <a:cubicBezTo>
                    <a:pt x="98484" y="123069"/>
                    <a:pt x="97906" y="121770"/>
                    <a:pt x="97862" y="120255"/>
                  </a:cubicBezTo>
                  <a:lnTo>
                    <a:pt x="97862" y="102677"/>
                  </a:lnTo>
                  <a:cubicBezTo>
                    <a:pt x="97906" y="101044"/>
                    <a:pt x="98484" y="99711"/>
                    <a:pt x="99596" y="98678"/>
                  </a:cubicBezTo>
                  <a:cubicBezTo>
                    <a:pt x="100707" y="97645"/>
                    <a:pt x="102086" y="97112"/>
                    <a:pt x="103731" y="97079"/>
                  </a:cubicBezTo>
                  <a:lnTo>
                    <a:pt x="183995" y="97079"/>
                  </a:lnTo>
                  <a:cubicBezTo>
                    <a:pt x="185638" y="97112"/>
                    <a:pt x="187015" y="97645"/>
                    <a:pt x="188125" y="98678"/>
                  </a:cubicBezTo>
                  <a:cubicBezTo>
                    <a:pt x="189235" y="99711"/>
                    <a:pt x="189812" y="101044"/>
                    <a:pt x="189857" y="102677"/>
                  </a:cubicBezTo>
                  <a:lnTo>
                    <a:pt x="189857" y="184525"/>
                  </a:lnTo>
                  <a:cubicBezTo>
                    <a:pt x="189812" y="186169"/>
                    <a:pt x="189235" y="187547"/>
                    <a:pt x="188125" y="188658"/>
                  </a:cubicBezTo>
                  <a:cubicBezTo>
                    <a:pt x="187015" y="189768"/>
                    <a:pt x="185638" y="190346"/>
                    <a:pt x="183995" y="190391"/>
                  </a:cubicBezTo>
                  <a:lnTo>
                    <a:pt x="162947" y="190391"/>
                  </a:lnTo>
                  <a:cubicBezTo>
                    <a:pt x="161304" y="190346"/>
                    <a:pt x="159928" y="189768"/>
                    <a:pt x="158818" y="188658"/>
                  </a:cubicBezTo>
                  <a:cubicBezTo>
                    <a:pt x="157708" y="187547"/>
                    <a:pt x="157130" y="186169"/>
                    <a:pt x="157086" y="184525"/>
                  </a:cubicBezTo>
                  <a:lnTo>
                    <a:pt x="157086" y="165350"/>
                  </a:lnTo>
                  <a:cubicBezTo>
                    <a:pt x="151161" y="173776"/>
                    <a:pt x="143136" y="180636"/>
                    <a:pt x="133009" y="185932"/>
                  </a:cubicBezTo>
                  <a:cubicBezTo>
                    <a:pt x="122883" y="191227"/>
                    <a:pt x="110189" y="193958"/>
                    <a:pt x="94927" y="194124"/>
                  </a:cubicBezTo>
                  <a:cubicBezTo>
                    <a:pt x="76623" y="193944"/>
                    <a:pt x="60356" y="189626"/>
                    <a:pt x="46129" y="181171"/>
                  </a:cubicBezTo>
                  <a:cubicBezTo>
                    <a:pt x="31901" y="172717"/>
                    <a:pt x="20697" y="161211"/>
                    <a:pt x="12517" y="146653"/>
                  </a:cubicBezTo>
                  <a:cubicBezTo>
                    <a:pt x="4336" y="132095"/>
                    <a:pt x="164" y="115570"/>
                    <a:pt x="0" y="97079"/>
                  </a:cubicBezTo>
                  <a:cubicBezTo>
                    <a:pt x="192" y="78575"/>
                    <a:pt x="4634" y="62042"/>
                    <a:pt x="13327" y="47480"/>
                  </a:cubicBezTo>
                  <a:cubicBezTo>
                    <a:pt x="22020" y="32917"/>
                    <a:pt x="33810" y="21408"/>
                    <a:pt x="48698" y="12953"/>
                  </a:cubicBezTo>
                  <a:cubicBezTo>
                    <a:pt x="63586" y="4498"/>
                    <a:pt x="80418" y="181"/>
                    <a:pt x="99196" y="0"/>
                  </a:cubicBezTo>
                  <a:close/>
                </a:path>
              </a:pathLst>
            </a:custGeom>
            <a:solidFill>
              <a:schemeClr val="accent6">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5000"/>
                </a:lnSpc>
                <a:spcBef>
                  <a:spcPts val="1200"/>
                </a:spcBef>
                <a:spcAft>
                  <a:spcPts val="0"/>
                </a:spcAft>
                <a:buClrTx/>
                <a:buSzTx/>
                <a:buFontTx/>
                <a:buNone/>
                <a:tabLst/>
                <a:defRPr/>
              </a:pPr>
              <a:endParaRPr kumimoji="0" lang="en-US" sz="2100" b="0" i="0" u="none" strike="noStrike" kern="1200" cap="none" spc="0" normalizeH="0" baseline="0" noProof="0" dirty="0">
                <a:ln>
                  <a:noFill/>
                </a:ln>
                <a:solidFill>
                  <a:srgbClr val="000000">
                    <a:lumMod val="50000"/>
                    <a:lumOff val="50000"/>
                  </a:srgbClr>
                </a:solidFill>
                <a:effectLst/>
                <a:uLnTx/>
                <a:uFillTx/>
                <a:latin typeface="Microsoft Sans Serif" panose="020B0604020202020204" pitchFamily="34" charset="0"/>
                <a:ea typeface="+mn-ea"/>
                <a:cs typeface="+mn-cs"/>
              </a:endParaRPr>
            </a:p>
          </p:txBody>
        </p:sp>
      </p:grpSp>
    </p:spTree>
    <p:extLst>
      <p:ext uri="{BB962C8B-B14F-4D97-AF65-F5344CB8AC3E}">
        <p14:creationId xmlns:p14="http://schemas.microsoft.com/office/powerpoint/2010/main" val="137101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DD08-78C0-4818-81DB-0648FBE44A24}"/>
              </a:ext>
            </a:extLst>
          </p:cNvPr>
          <p:cNvSpPr>
            <a:spLocks noGrp="1"/>
          </p:cNvSpPr>
          <p:nvPr>
            <p:ph type="title"/>
          </p:nvPr>
        </p:nvSpPr>
        <p:spPr/>
        <p:txBody>
          <a:bodyPr/>
          <a:lstStyle/>
          <a:p>
            <a:r>
              <a:rPr lang="en-US"/>
              <a:t>Future Challenges</a:t>
            </a:r>
            <a:endParaRPr lang="en-US" dirty="0"/>
          </a:p>
        </p:txBody>
      </p:sp>
      <p:sp>
        <p:nvSpPr>
          <p:cNvPr id="3" name="Content Placeholder 2">
            <a:extLst>
              <a:ext uri="{FF2B5EF4-FFF2-40B4-BE49-F238E27FC236}">
                <a16:creationId xmlns:a16="http://schemas.microsoft.com/office/drawing/2014/main" id="{3BC00262-B79E-4626-87DB-607C145D3656}"/>
              </a:ext>
            </a:extLst>
          </p:cNvPr>
          <p:cNvSpPr>
            <a:spLocks noGrp="1"/>
          </p:cNvSpPr>
          <p:nvPr>
            <p:ph sz="quarter" idx="16"/>
          </p:nvPr>
        </p:nvSpPr>
        <p:spPr>
          <a:xfrm>
            <a:off x="495299" y="1514352"/>
            <a:ext cx="5466587" cy="2637223"/>
          </a:xfrm>
        </p:spPr>
        <p:txBody>
          <a:bodyPr>
            <a:normAutofit fontScale="70000" lnSpcReduction="20000"/>
          </a:bodyPr>
          <a:lstStyle/>
          <a:p>
            <a:pPr>
              <a:buClr>
                <a:srgbClr val="686868"/>
              </a:buClr>
            </a:pPr>
            <a:r>
              <a:rPr lang="en-US" dirty="0"/>
              <a:t>While aggressive cooling technologies could help, the overall heat dissipation envelope needed for a handheld device is unlikely to change. Hence 6W to 8W is still the absolute mobile limit.</a:t>
            </a:r>
          </a:p>
          <a:p>
            <a:pPr>
              <a:buClr>
                <a:srgbClr val="686868"/>
              </a:buClr>
            </a:pPr>
            <a:r>
              <a:rPr lang="en-US" dirty="0"/>
              <a:t>Mobile GPUs are nearing the limitations of the ‘wide and slow’ approach as we hit the minimum voltage levels for a given process.</a:t>
            </a:r>
          </a:p>
          <a:p>
            <a:pPr>
              <a:buClr>
                <a:srgbClr val="686868"/>
              </a:buClr>
            </a:pPr>
            <a:r>
              <a:rPr lang="en-US" dirty="0"/>
              <a:t>Moore’s Law is slowing down. Process improvements are minimal moving forward. </a:t>
            </a:r>
          </a:p>
        </p:txBody>
      </p:sp>
      <p:sp>
        <p:nvSpPr>
          <p:cNvPr id="5" name="Content Placeholder 4">
            <a:extLst>
              <a:ext uri="{FF2B5EF4-FFF2-40B4-BE49-F238E27FC236}">
                <a16:creationId xmlns:a16="http://schemas.microsoft.com/office/drawing/2014/main" id="{4A0FD0A3-F597-4947-A534-6746B32506A6}"/>
              </a:ext>
            </a:extLst>
          </p:cNvPr>
          <p:cNvSpPr>
            <a:spLocks noGrp="1"/>
          </p:cNvSpPr>
          <p:nvPr>
            <p:ph sz="quarter" idx="17"/>
          </p:nvPr>
        </p:nvSpPr>
        <p:spPr>
          <a:xfrm>
            <a:off x="6215825" y="1473407"/>
            <a:ext cx="5466587" cy="2637223"/>
          </a:xfrm>
        </p:spPr>
        <p:txBody>
          <a:bodyPr/>
          <a:lstStyle/>
          <a:p>
            <a:pPr>
              <a:buClr>
                <a:srgbClr val="686868"/>
              </a:buClr>
            </a:pPr>
            <a:r>
              <a:rPr lang="en-US" sz="2000" dirty="0"/>
              <a:t>Some possible solutions:</a:t>
            </a:r>
          </a:p>
          <a:p>
            <a:pPr lvl="1">
              <a:buClr>
                <a:srgbClr val="686868"/>
              </a:buClr>
            </a:pPr>
            <a:r>
              <a:rPr lang="en-US" dirty="0"/>
              <a:t>More Power Efficient Memory Systems. ‘HBM’ (High Bandwidth Memory) where memory and GPU are interconnected via silicon and thru-silicon-via.</a:t>
            </a:r>
          </a:p>
          <a:p>
            <a:pPr lvl="1">
              <a:buClr>
                <a:srgbClr val="686868"/>
              </a:buClr>
            </a:pPr>
            <a:r>
              <a:rPr lang="en-US" dirty="0"/>
              <a:t>New rendering techniques that inherently render less (such as VRS).</a:t>
            </a:r>
          </a:p>
          <a:p>
            <a:pPr lvl="1">
              <a:buClr>
                <a:srgbClr val="686868"/>
              </a:buClr>
            </a:pPr>
            <a:r>
              <a:rPr lang="en-US" dirty="0"/>
              <a:t>Continued Compression improvements`</a:t>
            </a:r>
          </a:p>
        </p:txBody>
      </p:sp>
      <p:sp>
        <p:nvSpPr>
          <p:cNvPr id="6" name="Rectangle 5">
            <a:extLst>
              <a:ext uri="{FF2B5EF4-FFF2-40B4-BE49-F238E27FC236}">
                <a16:creationId xmlns:a16="http://schemas.microsoft.com/office/drawing/2014/main" id="{E805893A-DC67-4F4B-BCAC-B84F82258690}"/>
              </a:ext>
            </a:extLst>
          </p:cNvPr>
          <p:cNvSpPr/>
          <p:nvPr/>
        </p:nvSpPr>
        <p:spPr>
          <a:xfrm>
            <a:off x="9958446" y="6099085"/>
            <a:ext cx="1065540" cy="188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DB2149A-EE27-4A57-B6B6-6BE9A0A56BF5}"/>
              </a:ext>
            </a:extLst>
          </p:cNvPr>
          <p:cNvPicPr>
            <a:picLocks noChangeAspect="1"/>
          </p:cNvPicPr>
          <p:nvPr/>
        </p:nvPicPr>
        <p:blipFill rotWithShape="1">
          <a:blip r:embed="rId3"/>
          <a:srcRect l="1546" t="3813" r="1424" b="6793"/>
          <a:stretch/>
        </p:blipFill>
        <p:spPr>
          <a:xfrm>
            <a:off x="930612" y="4356295"/>
            <a:ext cx="10330776" cy="2183169"/>
          </a:xfrm>
          <a:prstGeom prst="rect">
            <a:avLst/>
          </a:prstGeom>
        </p:spPr>
      </p:pic>
    </p:spTree>
    <p:extLst>
      <p:ext uri="{BB962C8B-B14F-4D97-AF65-F5344CB8AC3E}">
        <p14:creationId xmlns:p14="http://schemas.microsoft.com/office/powerpoint/2010/main" val="67735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46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476F40-47F9-41E3-8555-1455879FB836}"/>
              </a:ext>
            </a:extLst>
          </p:cNvPr>
          <p:cNvSpPr>
            <a:spLocks noGrp="1"/>
          </p:cNvSpPr>
          <p:nvPr>
            <p:ph sz="quarter" idx="10"/>
          </p:nvPr>
        </p:nvSpPr>
        <p:spPr/>
        <p:txBody>
          <a:bodyPr/>
          <a:lstStyle/>
          <a:p>
            <a:r>
              <a:rPr lang="en-US" dirty="0"/>
              <a:t>What is the typical mobile environment?</a:t>
            </a:r>
          </a:p>
          <a:p>
            <a:r>
              <a:rPr lang="en-US" dirty="0"/>
              <a:t>Rendering algorithm differences with desktop</a:t>
            </a:r>
          </a:p>
          <a:p>
            <a:r>
              <a:rPr lang="en-US" dirty="0"/>
              <a:t>Performance and perf/watt comparison with desktop</a:t>
            </a:r>
          </a:p>
          <a:p>
            <a:r>
              <a:rPr lang="en-US" dirty="0"/>
              <a:t>Physical design and power management</a:t>
            </a:r>
          </a:p>
          <a:p>
            <a:endParaRPr lang="en-US" dirty="0"/>
          </a:p>
        </p:txBody>
      </p:sp>
      <p:sp>
        <p:nvSpPr>
          <p:cNvPr id="3" name="Title 2">
            <a:extLst>
              <a:ext uri="{FF2B5EF4-FFF2-40B4-BE49-F238E27FC236}">
                <a16:creationId xmlns:a16="http://schemas.microsoft.com/office/drawing/2014/main" id="{9371B5B4-867F-41A3-900E-C3F2E3C0ECD9}"/>
              </a:ext>
            </a:extLst>
          </p:cNvPr>
          <p:cNvSpPr>
            <a:spLocks noGrp="1"/>
          </p:cNvSpPr>
          <p:nvPr>
            <p:ph type="title"/>
          </p:nvPr>
        </p:nvSpPr>
        <p:spPr/>
        <p:txBody>
          <a:bodyPr/>
          <a:lstStyle/>
          <a:p>
            <a:r>
              <a:rPr lang="en-US" dirty="0"/>
              <a:t>Overview</a:t>
            </a:r>
          </a:p>
        </p:txBody>
      </p:sp>
      <p:grpSp>
        <p:nvGrpSpPr>
          <p:cNvPr id="11" name="Group 10">
            <a:extLst>
              <a:ext uri="{FF2B5EF4-FFF2-40B4-BE49-F238E27FC236}">
                <a16:creationId xmlns:a16="http://schemas.microsoft.com/office/drawing/2014/main" id="{30680EEA-2D3F-47C2-BABA-1EA182D42F98}"/>
              </a:ext>
            </a:extLst>
          </p:cNvPr>
          <p:cNvGrpSpPr>
            <a:grpSpLocks noChangeAspect="1"/>
          </p:cNvGrpSpPr>
          <p:nvPr/>
        </p:nvGrpSpPr>
        <p:grpSpPr>
          <a:xfrm>
            <a:off x="401854" y="5902806"/>
            <a:ext cx="1005840" cy="497994"/>
            <a:chOff x="1176685" y="2927881"/>
            <a:chExt cx="3805199" cy="1883967"/>
          </a:xfrm>
        </p:grpSpPr>
        <p:sp>
          <p:nvSpPr>
            <p:cNvPr id="12" name="Freeform: Shape 22">
              <a:extLst>
                <a:ext uri="{FF2B5EF4-FFF2-40B4-BE49-F238E27FC236}">
                  <a16:creationId xmlns:a16="http://schemas.microsoft.com/office/drawing/2014/main" id="{2827A7AB-B133-4E06-8B09-471877C8548E}"/>
                </a:ext>
              </a:extLst>
            </p:cNvPr>
            <p:cNvSpPr>
              <a:spLocks noChangeArrowheads="1"/>
            </p:cNvSpPr>
            <p:nvPr/>
          </p:nvSpPr>
          <p:spPr bwMode="auto">
            <a:xfrm>
              <a:off x="1176685" y="2927881"/>
              <a:ext cx="3805199" cy="1883967"/>
            </a:xfrm>
            <a:custGeom>
              <a:avLst/>
              <a:gdLst>
                <a:gd name="connsiteX0" fmla="*/ 2003781 w 3805199"/>
                <a:gd name="connsiteY0" fmla="*/ 0 h 1883967"/>
                <a:gd name="connsiteX1" fmla="*/ 2787474 w 3805199"/>
                <a:gd name="connsiteY1" fmla="*/ 415311 h 1883967"/>
                <a:gd name="connsiteX2" fmla="*/ 2837332 w 3805199"/>
                <a:gd name="connsiteY2" fmla="*/ 506865 h 1883967"/>
                <a:gd name="connsiteX3" fmla="*/ 2946127 w 3805199"/>
                <a:gd name="connsiteY3" fmla="*/ 473205 h 1883967"/>
                <a:gd name="connsiteX4" fmla="*/ 3090220 w 3805199"/>
                <a:gd name="connsiteY4" fmla="*/ 458727 h 1883967"/>
                <a:gd name="connsiteX5" fmla="*/ 3805199 w 3805199"/>
                <a:gd name="connsiteY5" fmla="*/ 1171347 h 1883967"/>
                <a:gd name="connsiteX6" fmla="*/ 3090220 w 3805199"/>
                <a:gd name="connsiteY6" fmla="*/ 1883967 h 1883967"/>
                <a:gd name="connsiteX7" fmla="*/ 2690469 w 3805199"/>
                <a:gd name="connsiteY7" fmla="*/ 1762263 h 1883967"/>
                <a:gd name="connsiteX8" fmla="*/ 2587515 w 3805199"/>
                <a:gd name="connsiteY8" fmla="*/ 1677599 h 1883967"/>
                <a:gd name="connsiteX9" fmla="*/ 2532196 w 3805199"/>
                <a:gd name="connsiteY9" fmla="*/ 1723090 h 1883967"/>
                <a:gd name="connsiteX10" fmla="*/ 2003781 w 3805199"/>
                <a:gd name="connsiteY10" fmla="*/ 1883966 h 1883967"/>
                <a:gd name="connsiteX11" fmla="*/ 1335494 w 3805199"/>
                <a:gd name="connsiteY11" fmla="*/ 1608066 h 1883967"/>
                <a:gd name="connsiteX12" fmla="*/ 1305826 w 3805199"/>
                <a:gd name="connsiteY12" fmla="*/ 1572226 h 1883967"/>
                <a:gd name="connsiteX13" fmla="*/ 1220546 w 3805199"/>
                <a:gd name="connsiteY13" fmla="*/ 1675246 h 1883967"/>
                <a:gd name="connsiteX14" fmla="*/ 714979 w 3805199"/>
                <a:gd name="connsiteY14" fmla="*/ 1883967 h 1883967"/>
                <a:gd name="connsiteX15" fmla="*/ 0 w 3805199"/>
                <a:gd name="connsiteY15" fmla="*/ 1171347 h 1883967"/>
                <a:gd name="connsiteX16" fmla="*/ 714979 w 3805199"/>
                <a:gd name="connsiteY16" fmla="*/ 458727 h 1883967"/>
                <a:gd name="connsiteX17" fmla="*/ 1114731 w 3805199"/>
                <a:gd name="connsiteY17" fmla="*/ 580431 h 1883967"/>
                <a:gd name="connsiteX18" fmla="*/ 1127969 w 3805199"/>
                <a:gd name="connsiteY18" fmla="*/ 591318 h 1883967"/>
                <a:gd name="connsiteX19" fmla="*/ 1132951 w 3805199"/>
                <a:gd name="connsiteY19" fmla="*/ 575321 h 1883967"/>
                <a:gd name="connsiteX20" fmla="*/ 2003781 w 3805199"/>
                <a:gd name="connsiteY20" fmla="*/ 0 h 188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05199" h="1883967">
                  <a:moveTo>
                    <a:pt x="2003781" y="0"/>
                  </a:moveTo>
                  <a:cubicBezTo>
                    <a:pt x="2330009" y="0"/>
                    <a:pt x="2617632" y="164742"/>
                    <a:pt x="2787474" y="415311"/>
                  </a:cubicBezTo>
                  <a:lnTo>
                    <a:pt x="2837332" y="506865"/>
                  </a:lnTo>
                  <a:lnTo>
                    <a:pt x="2946127" y="473205"/>
                  </a:lnTo>
                  <a:cubicBezTo>
                    <a:pt x="2992670" y="463712"/>
                    <a:pt x="3040861" y="458727"/>
                    <a:pt x="3090220" y="458727"/>
                  </a:cubicBezTo>
                  <a:cubicBezTo>
                    <a:pt x="3485092" y="458727"/>
                    <a:pt x="3805199" y="777778"/>
                    <a:pt x="3805199" y="1171347"/>
                  </a:cubicBezTo>
                  <a:cubicBezTo>
                    <a:pt x="3805199" y="1564916"/>
                    <a:pt x="3485092" y="1883967"/>
                    <a:pt x="3090220" y="1883967"/>
                  </a:cubicBezTo>
                  <a:cubicBezTo>
                    <a:pt x="2942143" y="1883967"/>
                    <a:pt x="2804580" y="1839101"/>
                    <a:pt x="2690469" y="1762263"/>
                  </a:cubicBezTo>
                  <a:lnTo>
                    <a:pt x="2587515" y="1677599"/>
                  </a:lnTo>
                  <a:lnTo>
                    <a:pt x="2532196" y="1723090"/>
                  </a:lnTo>
                  <a:cubicBezTo>
                    <a:pt x="2381357" y="1824659"/>
                    <a:pt x="2199518" y="1883966"/>
                    <a:pt x="2003781" y="1883966"/>
                  </a:cubicBezTo>
                  <a:cubicBezTo>
                    <a:pt x="1742799" y="1883966"/>
                    <a:pt x="1506523" y="1778531"/>
                    <a:pt x="1335494" y="1608066"/>
                  </a:cubicBezTo>
                  <a:lnTo>
                    <a:pt x="1305826" y="1572226"/>
                  </a:lnTo>
                  <a:lnTo>
                    <a:pt x="1220546" y="1675246"/>
                  </a:lnTo>
                  <a:cubicBezTo>
                    <a:pt x="1091160" y="1804204"/>
                    <a:pt x="912415" y="1883967"/>
                    <a:pt x="714979" y="1883967"/>
                  </a:cubicBezTo>
                  <a:cubicBezTo>
                    <a:pt x="320107" y="1883967"/>
                    <a:pt x="0" y="1564916"/>
                    <a:pt x="0" y="1171347"/>
                  </a:cubicBezTo>
                  <a:cubicBezTo>
                    <a:pt x="0" y="777778"/>
                    <a:pt x="320107" y="458727"/>
                    <a:pt x="714979" y="458727"/>
                  </a:cubicBezTo>
                  <a:cubicBezTo>
                    <a:pt x="863056" y="458727"/>
                    <a:pt x="1000619" y="503594"/>
                    <a:pt x="1114731" y="580431"/>
                  </a:cubicBezTo>
                  <a:lnTo>
                    <a:pt x="1127969" y="591318"/>
                  </a:lnTo>
                  <a:lnTo>
                    <a:pt x="1132951" y="575321"/>
                  </a:lnTo>
                  <a:cubicBezTo>
                    <a:pt x="1276425" y="237229"/>
                    <a:pt x="1612307" y="0"/>
                    <a:pt x="2003781" y="0"/>
                  </a:cubicBez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13" name="Freeform: Shape 23">
              <a:extLst>
                <a:ext uri="{FF2B5EF4-FFF2-40B4-BE49-F238E27FC236}">
                  <a16:creationId xmlns:a16="http://schemas.microsoft.com/office/drawing/2014/main" id="{3F39B1D6-3175-4D00-A424-BEA3098CC141}"/>
                </a:ext>
              </a:extLst>
            </p:cNvPr>
            <p:cNvSpPr>
              <a:spLocks/>
            </p:cNvSpPr>
            <p:nvPr/>
          </p:nvSpPr>
          <p:spPr bwMode="auto">
            <a:xfrm>
              <a:off x="1249817" y="3021879"/>
              <a:ext cx="3658934" cy="1239621"/>
            </a:xfrm>
            <a:custGeom>
              <a:avLst/>
              <a:gdLst>
                <a:gd name="connsiteX0" fmla="*/ 3015848 w 3658934"/>
                <a:gd name="connsiteY0" fmla="*/ 435839 h 1239621"/>
                <a:gd name="connsiteX1" fmla="*/ 3609339 w 3658934"/>
                <a:gd name="connsiteY1" fmla="*/ 829629 h 1239621"/>
                <a:gd name="connsiteX2" fmla="*/ 3630555 w 3658934"/>
                <a:gd name="connsiteY2" fmla="*/ 890318 h 1239621"/>
                <a:gd name="connsiteX3" fmla="*/ 3658934 w 3658934"/>
                <a:gd name="connsiteY3" fmla="*/ 1075679 h 1239621"/>
                <a:gd name="connsiteX4" fmla="*/ 3642402 w 3658934"/>
                <a:gd name="connsiteY4" fmla="*/ 1216279 h 1239621"/>
                <a:gd name="connsiteX5" fmla="*/ 3614023 w 3658934"/>
                <a:gd name="connsiteY5" fmla="*/ 1239621 h 1239621"/>
                <a:gd name="connsiteX6" fmla="*/ 2808102 w 3658934"/>
                <a:gd name="connsiteY6" fmla="*/ 1239621 h 1239621"/>
                <a:gd name="connsiteX7" fmla="*/ 2787879 w 3658934"/>
                <a:gd name="connsiteY7" fmla="*/ 1239621 h 1239621"/>
                <a:gd name="connsiteX8" fmla="*/ 2801479 w 3658934"/>
                <a:gd name="connsiteY8" fmla="*/ 1214648 h 1239621"/>
                <a:gd name="connsiteX9" fmla="*/ 2875750 w 3658934"/>
                <a:gd name="connsiteY9" fmla="*/ 847985 h 1239621"/>
                <a:gd name="connsiteX10" fmla="*/ 2801479 w 3658934"/>
                <a:gd name="connsiteY10" fmla="*/ 481323 h 1239621"/>
                <a:gd name="connsiteX11" fmla="*/ 2798010 w 3658934"/>
                <a:gd name="connsiteY11" fmla="*/ 474952 h 1239621"/>
                <a:gd name="connsiteX12" fmla="*/ 2808559 w 3658934"/>
                <a:gd name="connsiteY12" fmla="*/ 470354 h 1239621"/>
                <a:gd name="connsiteX13" fmla="*/ 3015848 w 3658934"/>
                <a:gd name="connsiteY13" fmla="*/ 435839 h 1239621"/>
                <a:gd name="connsiteX14" fmla="*/ 640607 w 3658934"/>
                <a:gd name="connsiteY14" fmla="*/ 435839 h 1239621"/>
                <a:gd name="connsiteX15" fmla="*/ 1001930 w 3658934"/>
                <a:gd name="connsiteY15" fmla="*/ 546541 h 1239621"/>
                <a:gd name="connsiteX16" fmla="*/ 1032093 w 3658934"/>
                <a:gd name="connsiteY16" fmla="*/ 570346 h 1239621"/>
                <a:gd name="connsiteX17" fmla="*/ 1004749 w 3658934"/>
                <a:gd name="connsiteY17" fmla="*/ 658143 h 1239621"/>
                <a:gd name="connsiteX18" fmla="*/ 985548 w 3658934"/>
                <a:gd name="connsiteY18" fmla="*/ 847985 h 1239621"/>
                <a:gd name="connsiteX19" fmla="*/ 1059819 w 3658934"/>
                <a:gd name="connsiteY19" fmla="*/ 1214648 h 1239621"/>
                <a:gd name="connsiteX20" fmla="*/ 1073419 w 3658934"/>
                <a:gd name="connsiteY20" fmla="*/ 1239621 h 1239621"/>
                <a:gd name="connsiteX21" fmla="*/ 1028631 w 3658934"/>
                <a:gd name="connsiteY21" fmla="*/ 1239621 h 1239621"/>
                <a:gd name="connsiteX22" fmla="*/ 44911 w 3658934"/>
                <a:gd name="connsiteY22" fmla="*/ 1239621 h 1239621"/>
                <a:gd name="connsiteX23" fmla="*/ 16532 w 3658934"/>
                <a:gd name="connsiteY23" fmla="*/ 1216279 h 1239621"/>
                <a:gd name="connsiteX24" fmla="*/ 2480 w 3658934"/>
                <a:gd name="connsiteY24" fmla="*/ 1120166 h 1239621"/>
                <a:gd name="connsiteX25" fmla="*/ 0 w 3658934"/>
                <a:gd name="connsiteY25" fmla="*/ 1075679 h 1239621"/>
                <a:gd name="connsiteX26" fmla="*/ 9644 w 3658934"/>
                <a:gd name="connsiteY26" fmla="*/ 963089 h 1239621"/>
                <a:gd name="connsiteX27" fmla="*/ 25900 w 3658934"/>
                <a:gd name="connsiteY27" fmla="*/ 894986 h 1239621"/>
                <a:gd name="connsiteX28" fmla="*/ 640607 w 3658934"/>
                <a:gd name="connsiteY28" fmla="*/ 435839 h 1239621"/>
                <a:gd name="connsiteX29" fmla="*/ 1929011 w 3658934"/>
                <a:gd name="connsiteY29" fmla="*/ 0 h 1239621"/>
                <a:gd name="connsiteX30" fmla="*/ 2713522 w 3658934"/>
                <a:gd name="connsiteY30" fmla="*/ 520535 h 1239621"/>
                <a:gd name="connsiteX31" fmla="*/ 2741566 w 3658934"/>
                <a:gd name="connsiteY31" fmla="*/ 600757 h 1239621"/>
                <a:gd name="connsiteX32" fmla="*/ 2779080 w 3658934"/>
                <a:gd name="connsiteY32" fmla="*/ 845779 h 1239621"/>
                <a:gd name="connsiteX33" fmla="*/ 2757228 w 3658934"/>
                <a:gd name="connsiteY33" fmla="*/ 1031633 h 1239621"/>
                <a:gd name="connsiteX34" fmla="*/ 2719714 w 3658934"/>
                <a:gd name="connsiteY34" fmla="*/ 1062487 h 1239621"/>
                <a:gd name="connsiteX35" fmla="*/ 1141586 w 3658934"/>
                <a:gd name="connsiteY35" fmla="*/ 1062487 h 1239621"/>
                <a:gd name="connsiteX36" fmla="*/ 1104072 w 3658934"/>
                <a:gd name="connsiteY36" fmla="*/ 1031633 h 1239621"/>
                <a:gd name="connsiteX37" fmla="*/ 1085497 w 3658934"/>
                <a:gd name="connsiteY37" fmla="*/ 904584 h 1239621"/>
                <a:gd name="connsiteX38" fmla="*/ 1082219 w 3658934"/>
                <a:gd name="connsiteY38" fmla="*/ 845779 h 1239621"/>
                <a:gd name="connsiteX39" fmla="*/ 1094967 w 3658934"/>
                <a:gd name="connsiteY39" fmla="*/ 696951 h 1239621"/>
                <a:gd name="connsiteX40" fmla="*/ 1116455 w 3658934"/>
                <a:gd name="connsiteY40" fmla="*/ 606928 h 1239621"/>
                <a:gd name="connsiteX41" fmla="*/ 1929011 w 3658934"/>
                <a:gd name="connsiteY41" fmla="*/ 0 h 12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58934" h="1239621">
                  <a:moveTo>
                    <a:pt x="3015848" y="435839"/>
                  </a:moveTo>
                  <a:cubicBezTo>
                    <a:pt x="3284489" y="435839"/>
                    <a:pt x="3512903" y="599781"/>
                    <a:pt x="3609339" y="829629"/>
                  </a:cubicBezTo>
                  <a:cubicBezTo>
                    <a:pt x="3618707" y="850499"/>
                    <a:pt x="3625871" y="869448"/>
                    <a:pt x="3630555" y="890318"/>
                  </a:cubicBezTo>
                  <a:cubicBezTo>
                    <a:pt x="3649566" y="949084"/>
                    <a:pt x="3658934" y="1010048"/>
                    <a:pt x="3658934" y="1075679"/>
                  </a:cubicBezTo>
                  <a:cubicBezTo>
                    <a:pt x="3658934" y="1122363"/>
                    <a:pt x="3654250" y="1171518"/>
                    <a:pt x="3642402" y="1216279"/>
                  </a:cubicBezTo>
                  <a:cubicBezTo>
                    <a:pt x="3639923" y="1230284"/>
                    <a:pt x="3628350" y="1239621"/>
                    <a:pt x="3614023" y="1239621"/>
                  </a:cubicBezTo>
                  <a:cubicBezTo>
                    <a:pt x="3240939" y="1239621"/>
                    <a:pt x="2984443" y="1239621"/>
                    <a:pt x="2808102" y="1239621"/>
                  </a:cubicBezTo>
                  <a:lnTo>
                    <a:pt x="2787879" y="1239621"/>
                  </a:lnTo>
                  <a:lnTo>
                    <a:pt x="2801479" y="1214648"/>
                  </a:lnTo>
                  <a:cubicBezTo>
                    <a:pt x="2849304" y="1101950"/>
                    <a:pt x="2875750" y="978046"/>
                    <a:pt x="2875750" y="847985"/>
                  </a:cubicBezTo>
                  <a:cubicBezTo>
                    <a:pt x="2875750" y="717924"/>
                    <a:pt x="2849304" y="594020"/>
                    <a:pt x="2801479" y="481323"/>
                  </a:cubicBezTo>
                  <a:lnTo>
                    <a:pt x="2798010" y="474952"/>
                  </a:lnTo>
                  <a:lnTo>
                    <a:pt x="2808559" y="470354"/>
                  </a:lnTo>
                  <a:cubicBezTo>
                    <a:pt x="2873692" y="447991"/>
                    <a:pt x="2943453" y="435839"/>
                    <a:pt x="3015848" y="435839"/>
                  </a:cubicBezTo>
                  <a:close/>
                  <a:moveTo>
                    <a:pt x="640607" y="435839"/>
                  </a:moveTo>
                  <a:cubicBezTo>
                    <a:pt x="774928" y="435839"/>
                    <a:pt x="899191" y="476825"/>
                    <a:pt x="1001930" y="546541"/>
                  </a:cubicBezTo>
                  <a:lnTo>
                    <a:pt x="1032093" y="570346"/>
                  </a:lnTo>
                  <a:lnTo>
                    <a:pt x="1004749" y="658143"/>
                  </a:lnTo>
                  <a:cubicBezTo>
                    <a:pt x="992160" y="719463"/>
                    <a:pt x="985548" y="782955"/>
                    <a:pt x="985548" y="847985"/>
                  </a:cubicBezTo>
                  <a:cubicBezTo>
                    <a:pt x="985548" y="978046"/>
                    <a:pt x="1011994" y="1101950"/>
                    <a:pt x="1059819" y="1214648"/>
                  </a:cubicBezTo>
                  <a:lnTo>
                    <a:pt x="1073419" y="1239621"/>
                  </a:lnTo>
                  <a:lnTo>
                    <a:pt x="1028631" y="1239621"/>
                  </a:lnTo>
                  <a:cubicBezTo>
                    <a:pt x="44911" y="1239621"/>
                    <a:pt x="44911" y="1239621"/>
                    <a:pt x="44911" y="1239621"/>
                  </a:cubicBezTo>
                  <a:cubicBezTo>
                    <a:pt x="30584" y="1239621"/>
                    <a:pt x="19012" y="1230284"/>
                    <a:pt x="16532" y="1216279"/>
                  </a:cubicBezTo>
                  <a:cubicBezTo>
                    <a:pt x="9644" y="1185798"/>
                    <a:pt x="2480" y="1152845"/>
                    <a:pt x="2480" y="1120166"/>
                  </a:cubicBezTo>
                  <a:cubicBezTo>
                    <a:pt x="0" y="1103689"/>
                    <a:pt x="0" y="1089684"/>
                    <a:pt x="0" y="1075679"/>
                  </a:cubicBezTo>
                  <a:cubicBezTo>
                    <a:pt x="0" y="1035586"/>
                    <a:pt x="2480" y="998239"/>
                    <a:pt x="9644" y="963089"/>
                  </a:cubicBezTo>
                  <a:cubicBezTo>
                    <a:pt x="14328" y="939748"/>
                    <a:pt x="19012" y="916131"/>
                    <a:pt x="25900" y="894986"/>
                  </a:cubicBezTo>
                  <a:cubicBezTo>
                    <a:pt x="103599" y="630263"/>
                    <a:pt x="351025" y="435839"/>
                    <a:pt x="640607" y="435839"/>
                  </a:cubicBezTo>
                  <a:close/>
                  <a:moveTo>
                    <a:pt x="1929011" y="0"/>
                  </a:moveTo>
                  <a:cubicBezTo>
                    <a:pt x="2284117" y="0"/>
                    <a:pt x="2586048" y="216708"/>
                    <a:pt x="2713522" y="520535"/>
                  </a:cubicBezTo>
                  <a:cubicBezTo>
                    <a:pt x="2725905" y="548123"/>
                    <a:pt x="2735375" y="573170"/>
                    <a:pt x="2741566" y="600757"/>
                  </a:cubicBezTo>
                  <a:cubicBezTo>
                    <a:pt x="2766697" y="678438"/>
                    <a:pt x="2779080" y="759023"/>
                    <a:pt x="2779080" y="845779"/>
                  </a:cubicBezTo>
                  <a:cubicBezTo>
                    <a:pt x="2779080" y="907488"/>
                    <a:pt x="2772889" y="972464"/>
                    <a:pt x="2757228" y="1031633"/>
                  </a:cubicBezTo>
                  <a:cubicBezTo>
                    <a:pt x="2753950" y="1050145"/>
                    <a:pt x="2738653" y="1062487"/>
                    <a:pt x="2719714" y="1062487"/>
                  </a:cubicBezTo>
                  <a:cubicBezTo>
                    <a:pt x="1141586" y="1062487"/>
                    <a:pt x="1141586" y="1062487"/>
                    <a:pt x="1141586" y="1062487"/>
                  </a:cubicBezTo>
                  <a:cubicBezTo>
                    <a:pt x="1122647" y="1062487"/>
                    <a:pt x="1107350" y="1050145"/>
                    <a:pt x="1104072" y="1031633"/>
                  </a:cubicBezTo>
                  <a:cubicBezTo>
                    <a:pt x="1094967" y="991340"/>
                    <a:pt x="1085497" y="947781"/>
                    <a:pt x="1085497" y="904584"/>
                  </a:cubicBezTo>
                  <a:cubicBezTo>
                    <a:pt x="1082219" y="882805"/>
                    <a:pt x="1082219" y="864292"/>
                    <a:pt x="1082219" y="845779"/>
                  </a:cubicBezTo>
                  <a:cubicBezTo>
                    <a:pt x="1082219" y="792782"/>
                    <a:pt x="1085497" y="743414"/>
                    <a:pt x="1094967" y="696951"/>
                  </a:cubicBezTo>
                  <a:cubicBezTo>
                    <a:pt x="1101158" y="666096"/>
                    <a:pt x="1107350" y="634879"/>
                    <a:pt x="1116455" y="606928"/>
                  </a:cubicBezTo>
                  <a:cubicBezTo>
                    <a:pt x="1219163" y="257000"/>
                    <a:pt x="1546224" y="0"/>
                    <a:pt x="1929011" y="0"/>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14" name="Freeform: Shape 24">
              <a:extLst>
                <a:ext uri="{FF2B5EF4-FFF2-40B4-BE49-F238E27FC236}">
                  <a16:creationId xmlns:a16="http://schemas.microsoft.com/office/drawing/2014/main" id="{1A91EFD4-D74E-4B3B-ABAD-ACC182BF8BF2}"/>
                </a:ext>
              </a:extLst>
            </p:cNvPr>
            <p:cNvSpPr>
              <a:spLocks/>
            </p:cNvSpPr>
            <p:nvPr/>
          </p:nvSpPr>
          <p:spPr bwMode="auto">
            <a:xfrm>
              <a:off x="1320928" y="3109194"/>
              <a:ext cx="3515028" cy="1115711"/>
            </a:xfrm>
            <a:custGeom>
              <a:avLst/>
              <a:gdLst>
                <a:gd name="connsiteX0" fmla="*/ 3411123 w 3515028"/>
                <a:gd name="connsiteY0" fmla="*/ 953805 h 1115711"/>
                <a:gd name="connsiteX1" fmla="*/ 3488845 w 3515028"/>
                <a:gd name="connsiteY1" fmla="*/ 953805 h 1115711"/>
                <a:gd name="connsiteX2" fmla="*/ 3515028 w 3515028"/>
                <a:gd name="connsiteY2" fmla="*/ 979869 h 1115711"/>
                <a:gd name="connsiteX3" fmla="*/ 3505382 w 3515028"/>
                <a:gd name="connsiteY3" fmla="*/ 1001268 h 1115711"/>
                <a:gd name="connsiteX4" fmla="*/ 3488845 w 3515028"/>
                <a:gd name="connsiteY4" fmla="*/ 1008401 h 1115711"/>
                <a:gd name="connsiteX5" fmla="*/ 3441716 w 3515028"/>
                <a:gd name="connsiteY5" fmla="*/ 1008401 h 1115711"/>
                <a:gd name="connsiteX6" fmla="*/ 3411123 w 3515028"/>
                <a:gd name="connsiteY6" fmla="*/ 1008401 h 1115711"/>
                <a:gd name="connsiteX7" fmla="*/ 3384940 w 3515028"/>
                <a:gd name="connsiteY7" fmla="*/ 987002 h 1115711"/>
                <a:gd name="connsiteX8" fmla="*/ 3384940 w 3515028"/>
                <a:gd name="connsiteY8" fmla="*/ 979869 h 1115711"/>
                <a:gd name="connsiteX9" fmla="*/ 3401477 w 3515028"/>
                <a:gd name="connsiteY9" fmla="*/ 956274 h 1115711"/>
                <a:gd name="connsiteX10" fmla="*/ 3411123 w 3515028"/>
                <a:gd name="connsiteY10" fmla="*/ 953805 h 1115711"/>
                <a:gd name="connsiteX11" fmla="*/ 25895 w 3515028"/>
                <a:gd name="connsiteY11" fmla="*/ 953805 h 1115711"/>
                <a:gd name="connsiteX12" fmla="*/ 70799 w 3515028"/>
                <a:gd name="connsiteY12" fmla="*/ 953805 h 1115711"/>
                <a:gd name="connsiteX13" fmla="*/ 101652 w 3515028"/>
                <a:gd name="connsiteY13" fmla="*/ 953805 h 1115711"/>
                <a:gd name="connsiteX14" fmla="*/ 129751 w 3515028"/>
                <a:gd name="connsiteY14" fmla="*/ 979869 h 1115711"/>
                <a:gd name="connsiteX15" fmla="*/ 101652 w 3515028"/>
                <a:gd name="connsiteY15" fmla="*/ 1008401 h 1115711"/>
                <a:gd name="connsiteX16" fmla="*/ 28374 w 3515028"/>
                <a:gd name="connsiteY16" fmla="*/ 1008401 h 1115711"/>
                <a:gd name="connsiteX17" fmla="*/ 25895 w 3515028"/>
                <a:gd name="connsiteY17" fmla="*/ 1008401 h 1115711"/>
                <a:gd name="connsiteX18" fmla="*/ 0 w 3515028"/>
                <a:gd name="connsiteY18" fmla="*/ 979869 h 1115711"/>
                <a:gd name="connsiteX19" fmla="*/ 7163 w 3515028"/>
                <a:gd name="connsiteY19" fmla="*/ 963407 h 1115711"/>
                <a:gd name="connsiteX20" fmla="*/ 25895 w 3515028"/>
                <a:gd name="connsiteY20" fmla="*/ 953805 h 1115711"/>
                <a:gd name="connsiteX21" fmla="*/ 2474396 w 3515028"/>
                <a:gd name="connsiteY21" fmla="*/ 712780 h 1115711"/>
                <a:gd name="connsiteX22" fmla="*/ 2577134 w 3515028"/>
                <a:gd name="connsiteY22" fmla="*/ 712780 h 1115711"/>
                <a:gd name="connsiteX23" fmla="*/ 2611744 w 3515028"/>
                <a:gd name="connsiteY23" fmla="*/ 747233 h 1115711"/>
                <a:gd name="connsiteX24" fmla="*/ 2598993 w 3515028"/>
                <a:gd name="connsiteY24" fmla="*/ 775520 h 1115711"/>
                <a:gd name="connsiteX25" fmla="*/ 2577134 w 3515028"/>
                <a:gd name="connsiteY25" fmla="*/ 784949 h 1115711"/>
                <a:gd name="connsiteX26" fmla="*/ 2514836 w 3515028"/>
                <a:gd name="connsiteY26" fmla="*/ 784949 h 1115711"/>
                <a:gd name="connsiteX27" fmla="*/ 2474396 w 3515028"/>
                <a:gd name="connsiteY27" fmla="*/ 784949 h 1115711"/>
                <a:gd name="connsiteX28" fmla="*/ 2439786 w 3515028"/>
                <a:gd name="connsiteY28" fmla="*/ 756662 h 1115711"/>
                <a:gd name="connsiteX29" fmla="*/ 2439786 w 3515028"/>
                <a:gd name="connsiteY29" fmla="*/ 747233 h 1115711"/>
                <a:gd name="connsiteX30" fmla="*/ 2461645 w 3515028"/>
                <a:gd name="connsiteY30" fmla="*/ 716044 h 1115711"/>
                <a:gd name="connsiteX31" fmla="*/ 2474396 w 3515028"/>
                <a:gd name="connsiteY31" fmla="*/ 712780 h 1115711"/>
                <a:gd name="connsiteX32" fmla="*/ 1139336 w 3515028"/>
                <a:gd name="connsiteY32" fmla="*/ 712780 h 1115711"/>
                <a:gd name="connsiteX33" fmla="*/ 1198692 w 3515028"/>
                <a:gd name="connsiteY33" fmla="*/ 712780 h 1115711"/>
                <a:gd name="connsiteX34" fmla="*/ 1239476 w 3515028"/>
                <a:gd name="connsiteY34" fmla="*/ 712780 h 1115711"/>
                <a:gd name="connsiteX35" fmla="*/ 1276619 w 3515028"/>
                <a:gd name="connsiteY35" fmla="*/ 747233 h 1115711"/>
                <a:gd name="connsiteX36" fmla="*/ 1239476 w 3515028"/>
                <a:gd name="connsiteY36" fmla="*/ 784949 h 1115711"/>
                <a:gd name="connsiteX37" fmla="*/ 1142613 w 3515028"/>
                <a:gd name="connsiteY37" fmla="*/ 784949 h 1115711"/>
                <a:gd name="connsiteX38" fmla="*/ 1139336 w 3515028"/>
                <a:gd name="connsiteY38" fmla="*/ 784949 h 1115711"/>
                <a:gd name="connsiteX39" fmla="*/ 1105106 w 3515028"/>
                <a:gd name="connsiteY39" fmla="*/ 747233 h 1115711"/>
                <a:gd name="connsiteX40" fmla="*/ 1114574 w 3515028"/>
                <a:gd name="connsiteY40" fmla="*/ 725473 h 1115711"/>
                <a:gd name="connsiteX41" fmla="*/ 1139336 w 3515028"/>
                <a:gd name="connsiteY41" fmla="*/ 712780 h 1115711"/>
                <a:gd name="connsiteX42" fmla="*/ 3417229 w 3515028"/>
                <a:gd name="connsiteY42" fmla="*/ 682507 h 1115711"/>
                <a:gd name="connsiteX43" fmla="*/ 3438716 w 3515028"/>
                <a:gd name="connsiteY43" fmla="*/ 696786 h 1115711"/>
                <a:gd name="connsiteX44" fmla="*/ 3429074 w 3515028"/>
                <a:gd name="connsiteY44" fmla="*/ 734133 h 1115711"/>
                <a:gd name="connsiteX45" fmla="*/ 3360755 w 3515028"/>
                <a:gd name="connsiteY45" fmla="*/ 774225 h 1115711"/>
                <a:gd name="connsiteX46" fmla="*/ 3346430 w 3515028"/>
                <a:gd name="connsiteY46" fmla="*/ 778893 h 1115711"/>
                <a:gd name="connsiteX47" fmla="*/ 3325218 w 3515028"/>
                <a:gd name="connsiteY47" fmla="*/ 764889 h 1115711"/>
                <a:gd name="connsiteX48" fmla="*/ 3334585 w 3515028"/>
                <a:gd name="connsiteY48" fmla="*/ 727268 h 1115711"/>
                <a:gd name="connsiteX49" fmla="*/ 3403180 w 3515028"/>
                <a:gd name="connsiteY49" fmla="*/ 687176 h 1115711"/>
                <a:gd name="connsiteX50" fmla="*/ 3417229 w 3515028"/>
                <a:gd name="connsiteY50" fmla="*/ 682507 h 1115711"/>
                <a:gd name="connsiteX51" fmla="*/ 99197 w 3515028"/>
                <a:gd name="connsiteY51" fmla="*/ 682507 h 1115711"/>
                <a:gd name="connsiteX52" fmla="*/ 110776 w 3515028"/>
                <a:gd name="connsiteY52" fmla="*/ 687176 h 1115711"/>
                <a:gd name="connsiteX53" fmla="*/ 178867 w 3515028"/>
                <a:gd name="connsiteY53" fmla="*/ 727268 h 1115711"/>
                <a:gd name="connsiteX54" fmla="*/ 190445 w 3515028"/>
                <a:gd name="connsiteY54" fmla="*/ 764889 h 1115711"/>
                <a:gd name="connsiteX55" fmla="*/ 167013 w 3515028"/>
                <a:gd name="connsiteY55" fmla="*/ 778893 h 1115711"/>
                <a:gd name="connsiteX56" fmla="*/ 152954 w 3515028"/>
                <a:gd name="connsiteY56" fmla="*/ 774225 h 1115711"/>
                <a:gd name="connsiteX57" fmla="*/ 85138 w 3515028"/>
                <a:gd name="connsiteY57" fmla="*/ 734133 h 1115711"/>
                <a:gd name="connsiteX58" fmla="*/ 75765 w 3515028"/>
                <a:gd name="connsiteY58" fmla="*/ 696786 h 1115711"/>
                <a:gd name="connsiteX59" fmla="*/ 99197 w 3515028"/>
                <a:gd name="connsiteY59" fmla="*/ 682507 h 1115711"/>
                <a:gd name="connsiteX60" fmla="*/ 3187995 w 3515028"/>
                <a:gd name="connsiteY60" fmla="*/ 505265 h 1115711"/>
                <a:gd name="connsiteX61" fmla="*/ 3215782 w 3515028"/>
                <a:gd name="connsiteY61" fmla="*/ 509967 h 1115711"/>
                <a:gd name="connsiteX62" fmla="*/ 3235065 w 3515028"/>
                <a:gd name="connsiteY62" fmla="*/ 528366 h 1115711"/>
                <a:gd name="connsiteX63" fmla="*/ 3235616 w 3515028"/>
                <a:gd name="connsiteY63" fmla="*/ 529739 h 1115711"/>
                <a:gd name="connsiteX64" fmla="*/ 3240023 w 3515028"/>
                <a:gd name="connsiteY64" fmla="*/ 546216 h 1115711"/>
                <a:gd name="connsiteX65" fmla="*/ 3239197 w 3515028"/>
                <a:gd name="connsiteY65" fmla="*/ 551708 h 1115711"/>
                <a:gd name="connsiteX66" fmla="*/ 3237544 w 3515028"/>
                <a:gd name="connsiteY66" fmla="*/ 562693 h 1115711"/>
                <a:gd name="connsiteX67" fmla="*/ 3203111 w 3515028"/>
                <a:gd name="connsiteY67" fmla="*/ 648097 h 1115711"/>
                <a:gd name="connsiteX68" fmla="*/ 3190991 w 3515028"/>
                <a:gd name="connsiteY68" fmla="*/ 678579 h 1115711"/>
                <a:gd name="connsiteX69" fmla="*/ 3173085 w 3515028"/>
                <a:gd name="connsiteY69" fmla="*/ 723066 h 1115711"/>
                <a:gd name="connsiteX70" fmla="*/ 3166474 w 3515028"/>
                <a:gd name="connsiteY70" fmla="*/ 738993 h 1115711"/>
                <a:gd name="connsiteX71" fmla="*/ 3146916 w 3515028"/>
                <a:gd name="connsiteY71" fmla="*/ 787874 h 1115711"/>
                <a:gd name="connsiteX72" fmla="*/ 3105597 w 3515028"/>
                <a:gd name="connsiteY72" fmla="*/ 890578 h 1115711"/>
                <a:gd name="connsiteX73" fmla="*/ 3095404 w 3515028"/>
                <a:gd name="connsiteY73" fmla="*/ 915568 h 1115711"/>
                <a:gd name="connsiteX74" fmla="*/ 3089620 w 3515028"/>
                <a:gd name="connsiteY74" fmla="*/ 929848 h 1115711"/>
                <a:gd name="connsiteX75" fmla="*/ 3084110 w 3515028"/>
                <a:gd name="connsiteY75" fmla="*/ 944127 h 1115711"/>
                <a:gd name="connsiteX76" fmla="*/ 3076673 w 3515028"/>
                <a:gd name="connsiteY76" fmla="*/ 961977 h 1115711"/>
                <a:gd name="connsiteX77" fmla="*/ 3073643 w 3515028"/>
                <a:gd name="connsiteY77" fmla="*/ 969666 h 1115711"/>
                <a:gd name="connsiteX78" fmla="*/ 3066481 w 3515028"/>
                <a:gd name="connsiteY78" fmla="*/ 987791 h 1115711"/>
                <a:gd name="connsiteX79" fmla="*/ 3062624 w 3515028"/>
                <a:gd name="connsiteY79" fmla="*/ 996853 h 1115711"/>
                <a:gd name="connsiteX80" fmla="*/ 3058217 w 3515028"/>
                <a:gd name="connsiteY80" fmla="*/ 1007837 h 1115711"/>
                <a:gd name="connsiteX81" fmla="*/ 3054085 w 3515028"/>
                <a:gd name="connsiteY81" fmla="*/ 1018272 h 1115711"/>
                <a:gd name="connsiteX82" fmla="*/ 3052157 w 3515028"/>
                <a:gd name="connsiteY82" fmla="*/ 1022941 h 1115711"/>
                <a:gd name="connsiteX83" fmla="*/ 3041964 w 3515028"/>
                <a:gd name="connsiteY83" fmla="*/ 1048480 h 1115711"/>
                <a:gd name="connsiteX84" fmla="*/ 2891561 w 3515028"/>
                <a:gd name="connsiteY84" fmla="*/ 1105050 h 1115711"/>
                <a:gd name="connsiteX85" fmla="*/ 2884950 w 3515028"/>
                <a:gd name="connsiteY85" fmla="*/ 1101754 h 1115711"/>
                <a:gd name="connsiteX86" fmla="*/ 2851894 w 3515028"/>
                <a:gd name="connsiteY86" fmla="*/ 942205 h 1115711"/>
                <a:gd name="connsiteX87" fmla="*/ 3163720 w 3515028"/>
                <a:gd name="connsiteY87" fmla="*/ 521776 h 1115711"/>
                <a:gd name="connsiteX88" fmla="*/ 3187995 w 3515028"/>
                <a:gd name="connsiteY88" fmla="*/ 505265 h 1115711"/>
                <a:gd name="connsiteX89" fmla="*/ 812754 w 3515028"/>
                <a:gd name="connsiteY89" fmla="*/ 505265 h 1115711"/>
                <a:gd name="connsiteX90" fmla="*/ 840541 w 3515028"/>
                <a:gd name="connsiteY90" fmla="*/ 509967 h 1115711"/>
                <a:gd name="connsiteX91" fmla="*/ 859824 w 3515028"/>
                <a:gd name="connsiteY91" fmla="*/ 528366 h 1115711"/>
                <a:gd name="connsiteX92" fmla="*/ 860374 w 3515028"/>
                <a:gd name="connsiteY92" fmla="*/ 529739 h 1115711"/>
                <a:gd name="connsiteX93" fmla="*/ 864782 w 3515028"/>
                <a:gd name="connsiteY93" fmla="*/ 546216 h 1115711"/>
                <a:gd name="connsiteX94" fmla="*/ 863955 w 3515028"/>
                <a:gd name="connsiteY94" fmla="*/ 551708 h 1115711"/>
                <a:gd name="connsiteX95" fmla="*/ 862303 w 3515028"/>
                <a:gd name="connsiteY95" fmla="*/ 562693 h 1115711"/>
                <a:gd name="connsiteX96" fmla="*/ 827870 w 3515028"/>
                <a:gd name="connsiteY96" fmla="*/ 648097 h 1115711"/>
                <a:gd name="connsiteX97" fmla="*/ 815749 w 3515028"/>
                <a:gd name="connsiteY97" fmla="*/ 678579 h 1115711"/>
                <a:gd name="connsiteX98" fmla="*/ 797844 w 3515028"/>
                <a:gd name="connsiteY98" fmla="*/ 723066 h 1115711"/>
                <a:gd name="connsiteX99" fmla="*/ 791233 w 3515028"/>
                <a:gd name="connsiteY99" fmla="*/ 738993 h 1115711"/>
                <a:gd name="connsiteX100" fmla="*/ 771675 w 3515028"/>
                <a:gd name="connsiteY100" fmla="*/ 787874 h 1115711"/>
                <a:gd name="connsiteX101" fmla="*/ 730355 w 3515028"/>
                <a:gd name="connsiteY101" fmla="*/ 890578 h 1115711"/>
                <a:gd name="connsiteX102" fmla="*/ 720163 w 3515028"/>
                <a:gd name="connsiteY102" fmla="*/ 915568 h 1115711"/>
                <a:gd name="connsiteX103" fmla="*/ 714378 w 3515028"/>
                <a:gd name="connsiteY103" fmla="*/ 929848 h 1115711"/>
                <a:gd name="connsiteX104" fmla="*/ 708869 w 3515028"/>
                <a:gd name="connsiteY104" fmla="*/ 944127 h 1115711"/>
                <a:gd name="connsiteX105" fmla="*/ 701432 w 3515028"/>
                <a:gd name="connsiteY105" fmla="*/ 961977 h 1115711"/>
                <a:gd name="connsiteX106" fmla="*/ 698402 w 3515028"/>
                <a:gd name="connsiteY106" fmla="*/ 969666 h 1115711"/>
                <a:gd name="connsiteX107" fmla="*/ 691240 w 3515028"/>
                <a:gd name="connsiteY107" fmla="*/ 987791 h 1115711"/>
                <a:gd name="connsiteX108" fmla="*/ 687383 w 3515028"/>
                <a:gd name="connsiteY108" fmla="*/ 996853 h 1115711"/>
                <a:gd name="connsiteX109" fmla="*/ 682976 w 3515028"/>
                <a:gd name="connsiteY109" fmla="*/ 1007837 h 1115711"/>
                <a:gd name="connsiteX110" fmla="*/ 678844 w 3515028"/>
                <a:gd name="connsiteY110" fmla="*/ 1018272 h 1115711"/>
                <a:gd name="connsiteX111" fmla="*/ 676915 w 3515028"/>
                <a:gd name="connsiteY111" fmla="*/ 1022941 h 1115711"/>
                <a:gd name="connsiteX112" fmla="*/ 666723 w 3515028"/>
                <a:gd name="connsiteY112" fmla="*/ 1048480 h 1115711"/>
                <a:gd name="connsiteX113" fmla="*/ 516320 w 3515028"/>
                <a:gd name="connsiteY113" fmla="*/ 1105050 h 1115711"/>
                <a:gd name="connsiteX114" fmla="*/ 509709 w 3515028"/>
                <a:gd name="connsiteY114" fmla="*/ 1101754 h 1115711"/>
                <a:gd name="connsiteX115" fmla="*/ 476653 w 3515028"/>
                <a:gd name="connsiteY115" fmla="*/ 942205 h 1115711"/>
                <a:gd name="connsiteX116" fmla="*/ 788478 w 3515028"/>
                <a:gd name="connsiteY116" fmla="*/ 521776 h 1115711"/>
                <a:gd name="connsiteX117" fmla="*/ 812754 w 3515028"/>
                <a:gd name="connsiteY117" fmla="*/ 505265 h 1115711"/>
                <a:gd name="connsiteX118" fmla="*/ 299555 w 3515028"/>
                <a:gd name="connsiteY118" fmla="*/ 485354 h 1115711"/>
                <a:gd name="connsiteX119" fmla="*/ 323276 w 3515028"/>
                <a:gd name="connsiteY119" fmla="*/ 499379 h 1115711"/>
                <a:gd name="connsiteX120" fmla="*/ 363546 w 3515028"/>
                <a:gd name="connsiteY120" fmla="*/ 569501 h 1115711"/>
                <a:gd name="connsiteX121" fmla="*/ 351686 w 3515028"/>
                <a:gd name="connsiteY121" fmla="*/ 607176 h 1115711"/>
                <a:gd name="connsiteX122" fmla="*/ 339825 w 3515028"/>
                <a:gd name="connsiteY122" fmla="*/ 609375 h 1115711"/>
                <a:gd name="connsiteX123" fmla="*/ 316380 w 3515028"/>
                <a:gd name="connsiteY123" fmla="*/ 597826 h 1115711"/>
                <a:gd name="connsiteX124" fmla="*/ 275834 w 3515028"/>
                <a:gd name="connsiteY124" fmla="*/ 527428 h 1115711"/>
                <a:gd name="connsiteX125" fmla="*/ 285488 w 3515028"/>
                <a:gd name="connsiteY125" fmla="*/ 490028 h 1115711"/>
                <a:gd name="connsiteX126" fmla="*/ 299555 w 3515028"/>
                <a:gd name="connsiteY126" fmla="*/ 485354 h 1115711"/>
                <a:gd name="connsiteX127" fmla="*/ 2943858 w 3515028"/>
                <a:gd name="connsiteY127" fmla="*/ 414579 h 1115711"/>
                <a:gd name="connsiteX128" fmla="*/ 2972096 w 3515028"/>
                <a:gd name="connsiteY128" fmla="*/ 440650 h 1115711"/>
                <a:gd name="connsiteX129" fmla="*/ 2972096 w 3515028"/>
                <a:gd name="connsiteY129" fmla="*/ 522978 h 1115711"/>
                <a:gd name="connsiteX130" fmla="*/ 2943858 w 3515028"/>
                <a:gd name="connsiteY130" fmla="*/ 549049 h 1115711"/>
                <a:gd name="connsiteX131" fmla="*/ 2917836 w 3515028"/>
                <a:gd name="connsiteY131" fmla="*/ 522978 h 1115711"/>
                <a:gd name="connsiteX132" fmla="*/ 2917836 w 3515028"/>
                <a:gd name="connsiteY132" fmla="*/ 440650 h 1115711"/>
                <a:gd name="connsiteX133" fmla="*/ 2943858 w 3515028"/>
                <a:gd name="connsiteY133" fmla="*/ 414579 h 1115711"/>
                <a:gd name="connsiteX134" fmla="*/ 568617 w 3515028"/>
                <a:gd name="connsiteY134" fmla="*/ 414579 h 1115711"/>
                <a:gd name="connsiteX135" fmla="*/ 596855 w 3515028"/>
                <a:gd name="connsiteY135" fmla="*/ 440650 h 1115711"/>
                <a:gd name="connsiteX136" fmla="*/ 596855 w 3515028"/>
                <a:gd name="connsiteY136" fmla="*/ 522978 h 1115711"/>
                <a:gd name="connsiteX137" fmla="*/ 568617 w 3515028"/>
                <a:gd name="connsiteY137" fmla="*/ 549049 h 1115711"/>
                <a:gd name="connsiteX138" fmla="*/ 542595 w 3515028"/>
                <a:gd name="connsiteY138" fmla="*/ 522978 h 1115711"/>
                <a:gd name="connsiteX139" fmla="*/ 542595 w 3515028"/>
                <a:gd name="connsiteY139" fmla="*/ 440650 h 1115711"/>
                <a:gd name="connsiteX140" fmla="*/ 568617 w 3515028"/>
                <a:gd name="connsiteY140" fmla="*/ 414579 h 1115711"/>
                <a:gd name="connsiteX141" fmla="*/ 2482467 w 3515028"/>
                <a:gd name="connsiteY141" fmla="*/ 354163 h 1115711"/>
                <a:gd name="connsiteX142" fmla="*/ 2510870 w 3515028"/>
                <a:gd name="connsiteY142" fmla="*/ 373038 h 1115711"/>
                <a:gd name="connsiteX143" fmla="*/ 2498125 w 3515028"/>
                <a:gd name="connsiteY143" fmla="*/ 422405 h 1115711"/>
                <a:gd name="connsiteX144" fmla="*/ 2407817 w 3515028"/>
                <a:gd name="connsiteY144" fmla="*/ 475401 h 1115711"/>
                <a:gd name="connsiteX145" fmla="*/ 2388881 w 3515028"/>
                <a:gd name="connsiteY145" fmla="*/ 481572 h 1115711"/>
                <a:gd name="connsiteX146" fmla="*/ 2360842 w 3515028"/>
                <a:gd name="connsiteY146" fmla="*/ 463060 h 1115711"/>
                <a:gd name="connsiteX147" fmla="*/ 2373223 w 3515028"/>
                <a:gd name="connsiteY147" fmla="*/ 413330 h 1115711"/>
                <a:gd name="connsiteX148" fmla="*/ 2463896 w 3515028"/>
                <a:gd name="connsiteY148" fmla="*/ 360334 h 1115711"/>
                <a:gd name="connsiteX149" fmla="*/ 2482467 w 3515028"/>
                <a:gd name="connsiteY149" fmla="*/ 354163 h 1115711"/>
                <a:gd name="connsiteX150" fmla="*/ 1236231 w 3515028"/>
                <a:gd name="connsiteY150" fmla="*/ 354163 h 1115711"/>
                <a:gd name="connsiteX151" fmla="*/ 1251536 w 3515028"/>
                <a:gd name="connsiteY151" fmla="*/ 360334 h 1115711"/>
                <a:gd name="connsiteX152" fmla="*/ 1341543 w 3515028"/>
                <a:gd name="connsiteY152" fmla="*/ 413330 h 1115711"/>
                <a:gd name="connsiteX153" fmla="*/ 1356848 w 3515028"/>
                <a:gd name="connsiteY153" fmla="*/ 463060 h 1115711"/>
                <a:gd name="connsiteX154" fmla="*/ 1325874 w 3515028"/>
                <a:gd name="connsiteY154" fmla="*/ 481572 h 1115711"/>
                <a:gd name="connsiteX155" fmla="*/ 1307289 w 3515028"/>
                <a:gd name="connsiteY155" fmla="*/ 475401 h 1115711"/>
                <a:gd name="connsiteX156" fmla="*/ 1217646 w 3515028"/>
                <a:gd name="connsiteY156" fmla="*/ 422405 h 1115711"/>
                <a:gd name="connsiteX157" fmla="*/ 1205257 w 3515028"/>
                <a:gd name="connsiteY157" fmla="*/ 373038 h 1115711"/>
                <a:gd name="connsiteX158" fmla="*/ 1236231 w 3515028"/>
                <a:gd name="connsiteY158" fmla="*/ 354163 h 1115711"/>
                <a:gd name="connsiteX159" fmla="*/ 2198415 w 3515028"/>
                <a:gd name="connsiteY159" fmla="*/ 118881 h 1115711"/>
                <a:gd name="connsiteX160" fmla="*/ 2216183 w 3515028"/>
                <a:gd name="connsiteY160" fmla="*/ 126090 h 1115711"/>
                <a:gd name="connsiteX161" fmla="*/ 2241672 w 3515028"/>
                <a:gd name="connsiteY161" fmla="*/ 150411 h 1115711"/>
                <a:gd name="connsiteX162" fmla="*/ 2242400 w 3515028"/>
                <a:gd name="connsiteY162" fmla="*/ 152226 h 1115711"/>
                <a:gd name="connsiteX163" fmla="*/ 2248226 w 3515028"/>
                <a:gd name="connsiteY163" fmla="*/ 174006 h 1115711"/>
                <a:gd name="connsiteX164" fmla="*/ 2247134 w 3515028"/>
                <a:gd name="connsiteY164" fmla="*/ 181266 h 1115711"/>
                <a:gd name="connsiteX165" fmla="*/ 2244949 w 3515028"/>
                <a:gd name="connsiteY165" fmla="*/ 195785 h 1115711"/>
                <a:gd name="connsiteX166" fmla="*/ 2199433 w 3515028"/>
                <a:gd name="connsiteY166" fmla="*/ 308677 h 1115711"/>
                <a:gd name="connsiteX167" fmla="*/ 2183412 w 3515028"/>
                <a:gd name="connsiteY167" fmla="*/ 348970 h 1115711"/>
                <a:gd name="connsiteX168" fmla="*/ 2159744 w 3515028"/>
                <a:gd name="connsiteY168" fmla="*/ 407776 h 1115711"/>
                <a:gd name="connsiteX169" fmla="*/ 2151005 w 3515028"/>
                <a:gd name="connsiteY169" fmla="*/ 428829 h 1115711"/>
                <a:gd name="connsiteX170" fmla="*/ 2125152 w 3515028"/>
                <a:gd name="connsiteY170" fmla="*/ 493443 h 1115711"/>
                <a:gd name="connsiteX171" fmla="*/ 2070533 w 3515028"/>
                <a:gd name="connsiteY171" fmla="*/ 629204 h 1115711"/>
                <a:gd name="connsiteX172" fmla="*/ 2057061 w 3515028"/>
                <a:gd name="connsiteY172" fmla="*/ 662237 h 1115711"/>
                <a:gd name="connsiteX173" fmla="*/ 2049414 w 3515028"/>
                <a:gd name="connsiteY173" fmla="*/ 681112 h 1115711"/>
                <a:gd name="connsiteX174" fmla="*/ 2042132 w 3515028"/>
                <a:gd name="connsiteY174" fmla="*/ 699988 h 1115711"/>
                <a:gd name="connsiteX175" fmla="*/ 2032300 w 3515028"/>
                <a:gd name="connsiteY175" fmla="*/ 723583 h 1115711"/>
                <a:gd name="connsiteX176" fmla="*/ 2028295 w 3515028"/>
                <a:gd name="connsiteY176" fmla="*/ 733747 h 1115711"/>
                <a:gd name="connsiteX177" fmla="*/ 2018828 w 3515028"/>
                <a:gd name="connsiteY177" fmla="*/ 757705 h 1115711"/>
                <a:gd name="connsiteX178" fmla="*/ 2013730 w 3515028"/>
                <a:gd name="connsiteY178" fmla="*/ 769684 h 1115711"/>
                <a:gd name="connsiteX179" fmla="*/ 2007904 w 3515028"/>
                <a:gd name="connsiteY179" fmla="*/ 784204 h 1115711"/>
                <a:gd name="connsiteX180" fmla="*/ 2002442 w 3515028"/>
                <a:gd name="connsiteY180" fmla="*/ 797997 h 1115711"/>
                <a:gd name="connsiteX181" fmla="*/ 1999893 w 3515028"/>
                <a:gd name="connsiteY181" fmla="*/ 804168 h 1115711"/>
                <a:gd name="connsiteX182" fmla="*/ 1986420 w 3515028"/>
                <a:gd name="connsiteY182" fmla="*/ 837927 h 1115711"/>
                <a:gd name="connsiteX183" fmla="*/ 1787608 w 3515028"/>
                <a:gd name="connsiteY183" fmla="*/ 912704 h 1115711"/>
                <a:gd name="connsiteX184" fmla="*/ 1778869 w 3515028"/>
                <a:gd name="connsiteY184" fmla="*/ 908348 h 1115711"/>
                <a:gd name="connsiteX185" fmla="*/ 1735174 w 3515028"/>
                <a:gd name="connsiteY185" fmla="*/ 697447 h 1115711"/>
                <a:gd name="connsiteX186" fmla="*/ 2147364 w 3515028"/>
                <a:gd name="connsiteY186" fmla="*/ 141699 h 1115711"/>
                <a:gd name="connsiteX187" fmla="*/ 2198415 w 3515028"/>
                <a:gd name="connsiteY187" fmla="*/ 118881 h 1115711"/>
                <a:gd name="connsiteX188" fmla="*/ 1501075 w 3515028"/>
                <a:gd name="connsiteY188" fmla="*/ 93553 h 1115711"/>
                <a:gd name="connsiteX189" fmla="*/ 1532431 w 3515028"/>
                <a:gd name="connsiteY189" fmla="*/ 112092 h 1115711"/>
                <a:gd name="connsiteX190" fmla="*/ 1585662 w 3515028"/>
                <a:gd name="connsiteY190" fmla="*/ 204784 h 1115711"/>
                <a:gd name="connsiteX191" fmla="*/ 1569985 w 3515028"/>
                <a:gd name="connsiteY191" fmla="*/ 254584 h 1115711"/>
                <a:gd name="connsiteX192" fmla="*/ 1554307 w 3515028"/>
                <a:gd name="connsiteY192" fmla="*/ 257492 h 1115711"/>
                <a:gd name="connsiteX193" fmla="*/ 1523316 w 3515028"/>
                <a:gd name="connsiteY193" fmla="*/ 242225 h 1115711"/>
                <a:gd name="connsiteX194" fmla="*/ 1469720 w 3515028"/>
                <a:gd name="connsiteY194" fmla="*/ 149169 h 1115711"/>
                <a:gd name="connsiteX195" fmla="*/ 1482481 w 3515028"/>
                <a:gd name="connsiteY195" fmla="*/ 99732 h 1115711"/>
                <a:gd name="connsiteX196" fmla="*/ 1501075 w 3515028"/>
                <a:gd name="connsiteY196" fmla="*/ 93553 h 1115711"/>
                <a:gd name="connsiteX197" fmla="*/ 1856738 w 3515028"/>
                <a:gd name="connsiteY197" fmla="*/ 0 h 1115711"/>
                <a:gd name="connsiteX198" fmla="*/ 1894064 w 3515028"/>
                <a:gd name="connsiteY198" fmla="*/ 34462 h 1115711"/>
                <a:gd name="connsiteX199" fmla="*/ 1894064 w 3515028"/>
                <a:gd name="connsiteY199" fmla="*/ 143288 h 1115711"/>
                <a:gd name="connsiteX200" fmla="*/ 1856738 w 3515028"/>
                <a:gd name="connsiteY200" fmla="*/ 177750 h 1115711"/>
                <a:gd name="connsiteX201" fmla="*/ 1822340 w 3515028"/>
                <a:gd name="connsiteY201" fmla="*/ 143288 h 1115711"/>
                <a:gd name="connsiteX202" fmla="*/ 1822340 w 3515028"/>
                <a:gd name="connsiteY202" fmla="*/ 34462 h 1115711"/>
                <a:gd name="connsiteX203" fmla="*/ 1856738 w 3515028"/>
                <a:gd name="connsiteY203" fmla="*/ 0 h 111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515028" h="1115711">
                  <a:moveTo>
                    <a:pt x="3411123" y="953805"/>
                  </a:moveTo>
                  <a:cubicBezTo>
                    <a:pt x="3488845" y="953805"/>
                    <a:pt x="3488845" y="953805"/>
                    <a:pt x="3488845" y="953805"/>
                  </a:cubicBezTo>
                  <a:cubicBezTo>
                    <a:pt x="3503177" y="953805"/>
                    <a:pt x="3515028" y="965876"/>
                    <a:pt x="3515028" y="979869"/>
                  </a:cubicBezTo>
                  <a:cubicBezTo>
                    <a:pt x="3515028" y="989471"/>
                    <a:pt x="3510343" y="996604"/>
                    <a:pt x="3505382" y="1001268"/>
                  </a:cubicBezTo>
                  <a:cubicBezTo>
                    <a:pt x="3500697" y="1005932"/>
                    <a:pt x="3493807" y="1008401"/>
                    <a:pt x="3488845" y="1008401"/>
                  </a:cubicBezTo>
                  <a:cubicBezTo>
                    <a:pt x="3441716" y="1008401"/>
                    <a:pt x="3441716" y="1008401"/>
                    <a:pt x="3441716" y="1008401"/>
                  </a:cubicBezTo>
                  <a:cubicBezTo>
                    <a:pt x="3411123" y="1008401"/>
                    <a:pt x="3411123" y="1008401"/>
                    <a:pt x="3411123" y="1008401"/>
                  </a:cubicBezTo>
                  <a:cubicBezTo>
                    <a:pt x="3399272" y="1008401"/>
                    <a:pt x="3387421" y="998799"/>
                    <a:pt x="3384940" y="987002"/>
                  </a:cubicBezTo>
                  <a:cubicBezTo>
                    <a:pt x="3384940" y="984806"/>
                    <a:pt x="3384940" y="982337"/>
                    <a:pt x="3384940" y="979869"/>
                  </a:cubicBezTo>
                  <a:cubicBezTo>
                    <a:pt x="3384940" y="970540"/>
                    <a:pt x="3392106" y="960938"/>
                    <a:pt x="3401477" y="956274"/>
                  </a:cubicBezTo>
                  <a:cubicBezTo>
                    <a:pt x="3403957" y="956274"/>
                    <a:pt x="3408642" y="953805"/>
                    <a:pt x="3411123" y="953805"/>
                  </a:cubicBezTo>
                  <a:close/>
                  <a:moveTo>
                    <a:pt x="25895" y="953805"/>
                  </a:moveTo>
                  <a:cubicBezTo>
                    <a:pt x="70799" y="953805"/>
                    <a:pt x="70799" y="953805"/>
                    <a:pt x="70799" y="953805"/>
                  </a:cubicBezTo>
                  <a:cubicBezTo>
                    <a:pt x="101652" y="953805"/>
                    <a:pt x="101652" y="953805"/>
                    <a:pt x="101652" y="953805"/>
                  </a:cubicBezTo>
                  <a:cubicBezTo>
                    <a:pt x="118181" y="953805"/>
                    <a:pt x="129751" y="965876"/>
                    <a:pt x="129751" y="979869"/>
                  </a:cubicBezTo>
                  <a:cubicBezTo>
                    <a:pt x="129751" y="996604"/>
                    <a:pt x="118181" y="1008401"/>
                    <a:pt x="101652" y="1008401"/>
                  </a:cubicBezTo>
                  <a:cubicBezTo>
                    <a:pt x="28374" y="1008401"/>
                    <a:pt x="28374" y="1008401"/>
                    <a:pt x="28374" y="1008401"/>
                  </a:cubicBezTo>
                  <a:cubicBezTo>
                    <a:pt x="25895" y="1008401"/>
                    <a:pt x="25895" y="1008401"/>
                    <a:pt x="25895" y="1008401"/>
                  </a:cubicBezTo>
                  <a:cubicBezTo>
                    <a:pt x="11845" y="1008401"/>
                    <a:pt x="0" y="996604"/>
                    <a:pt x="0" y="979869"/>
                  </a:cubicBezTo>
                  <a:cubicBezTo>
                    <a:pt x="0" y="972735"/>
                    <a:pt x="2479" y="968071"/>
                    <a:pt x="7163" y="963407"/>
                  </a:cubicBezTo>
                  <a:cubicBezTo>
                    <a:pt x="11845" y="958743"/>
                    <a:pt x="19008" y="953805"/>
                    <a:pt x="25895" y="953805"/>
                  </a:cubicBezTo>
                  <a:close/>
                  <a:moveTo>
                    <a:pt x="2474396" y="712780"/>
                  </a:moveTo>
                  <a:cubicBezTo>
                    <a:pt x="2577134" y="712780"/>
                    <a:pt x="2577134" y="712780"/>
                    <a:pt x="2577134" y="712780"/>
                  </a:cubicBezTo>
                  <a:cubicBezTo>
                    <a:pt x="2596078" y="712780"/>
                    <a:pt x="2611744" y="728737"/>
                    <a:pt x="2611744" y="747233"/>
                  </a:cubicBezTo>
                  <a:cubicBezTo>
                    <a:pt x="2611744" y="759926"/>
                    <a:pt x="2605551" y="769355"/>
                    <a:pt x="2598993" y="775520"/>
                  </a:cubicBezTo>
                  <a:cubicBezTo>
                    <a:pt x="2592800" y="781685"/>
                    <a:pt x="2583692" y="784949"/>
                    <a:pt x="2577134" y="784949"/>
                  </a:cubicBezTo>
                  <a:cubicBezTo>
                    <a:pt x="2514836" y="784949"/>
                    <a:pt x="2514836" y="784949"/>
                    <a:pt x="2514836" y="784949"/>
                  </a:cubicBezTo>
                  <a:cubicBezTo>
                    <a:pt x="2474396" y="784949"/>
                    <a:pt x="2474396" y="784949"/>
                    <a:pt x="2474396" y="784949"/>
                  </a:cubicBezTo>
                  <a:cubicBezTo>
                    <a:pt x="2458731" y="784949"/>
                    <a:pt x="2443065" y="772256"/>
                    <a:pt x="2439786" y="756662"/>
                  </a:cubicBezTo>
                  <a:cubicBezTo>
                    <a:pt x="2439786" y="753760"/>
                    <a:pt x="2439786" y="750496"/>
                    <a:pt x="2439786" y="747233"/>
                  </a:cubicBezTo>
                  <a:cubicBezTo>
                    <a:pt x="2439786" y="734902"/>
                    <a:pt x="2449258" y="722209"/>
                    <a:pt x="2461645" y="716044"/>
                  </a:cubicBezTo>
                  <a:cubicBezTo>
                    <a:pt x="2464924" y="716044"/>
                    <a:pt x="2471117" y="712780"/>
                    <a:pt x="2474396" y="712780"/>
                  </a:cubicBezTo>
                  <a:close/>
                  <a:moveTo>
                    <a:pt x="1139336" y="712780"/>
                  </a:moveTo>
                  <a:cubicBezTo>
                    <a:pt x="1198692" y="712780"/>
                    <a:pt x="1198692" y="712780"/>
                    <a:pt x="1198692" y="712780"/>
                  </a:cubicBezTo>
                  <a:cubicBezTo>
                    <a:pt x="1239476" y="712780"/>
                    <a:pt x="1239476" y="712780"/>
                    <a:pt x="1239476" y="712780"/>
                  </a:cubicBezTo>
                  <a:cubicBezTo>
                    <a:pt x="1261325" y="712780"/>
                    <a:pt x="1276619" y="728737"/>
                    <a:pt x="1276619" y="747233"/>
                  </a:cubicBezTo>
                  <a:cubicBezTo>
                    <a:pt x="1276619" y="769355"/>
                    <a:pt x="1261325" y="784949"/>
                    <a:pt x="1239476" y="784949"/>
                  </a:cubicBezTo>
                  <a:cubicBezTo>
                    <a:pt x="1142613" y="784949"/>
                    <a:pt x="1142613" y="784949"/>
                    <a:pt x="1142613" y="784949"/>
                  </a:cubicBezTo>
                  <a:cubicBezTo>
                    <a:pt x="1139336" y="784949"/>
                    <a:pt x="1139336" y="784949"/>
                    <a:pt x="1139336" y="784949"/>
                  </a:cubicBezTo>
                  <a:cubicBezTo>
                    <a:pt x="1120764" y="784949"/>
                    <a:pt x="1105106" y="769355"/>
                    <a:pt x="1105106" y="747233"/>
                  </a:cubicBezTo>
                  <a:cubicBezTo>
                    <a:pt x="1105106" y="737803"/>
                    <a:pt x="1108383" y="731638"/>
                    <a:pt x="1114574" y="725473"/>
                  </a:cubicBezTo>
                  <a:cubicBezTo>
                    <a:pt x="1120764" y="719308"/>
                    <a:pt x="1130232" y="712780"/>
                    <a:pt x="1139336" y="712780"/>
                  </a:cubicBezTo>
                  <a:close/>
                  <a:moveTo>
                    <a:pt x="3417229" y="682507"/>
                  </a:moveTo>
                  <a:cubicBezTo>
                    <a:pt x="3426871" y="682507"/>
                    <a:pt x="3433758" y="687176"/>
                    <a:pt x="3438716" y="696786"/>
                  </a:cubicBezTo>
                  <a:cubicBezTo>
                    <a:pt x="3445603" y="710792"/>
                    <a:pt x="3440920" y="724796"/>
                    <a:pt x="3429074" y="734133"/>
                  </a:cubicBezTo>
                  <a:cubicBezTo>
                    <a:pt x="3360755" y="774225"/>
                    <a:pt x="3360755" y="774225"/>
                    <a:pt x="3360755" y="774225"/>
                  </a:cubicBezTo>
                  <a:cubicBezTo>
                    <a:pt x="3356072" y="776422"/>
                    <a:pt x="3351114" y="778893"/>
                    <a:pt x="3346430" y="778893"/>
                  </a:cubicBezTo>
                  <a:cubicBezTo>
                    <a:pt x="3337064" y="778893"/>
                    <a:pt x="3327697" y="774225"/>
                    <a:pt x="3325218" y="764889"/>
                  </a:cubicBezTo>
                  <a:cubicBezTo>
                    <a:pt x="3315852" y="750609"/>
                    <a:pt x="3320535" y="736604"/>
                    <a:pt x="3334585" y="727268"/>
                  </a:cubicBezTo>
                  <a:cubicBezTo>
                    <a:pt x="3403180" y="687176"/>
                    <a:pt x="3403180" y="687176"/>
                    <a:pt x="3403180" y="687176"/>
                  </a:cubicBezTo>
                  <a:cubicBezTo>
                    <a:pt x="3407862" y="684979"/>
                    <a:pt x="3410342" y="682507"/>
                    <a:pt x="3417229" y="682507"/>
                  </a:cubicBezTo>
                  <a:close/>
                  <a:moveTo>
                    <a:pt x="99197" y="682507"/>
                  </a:moveTo>
                  <a:cubicBezTo>
                    <a:pt x="103884" y="682507"/>
                    <a:pt x="108570" y="684979"/>
                    <a:pt x="110776" y="687176"/>
                  </a:cubicBezTo>
                  <a:cubicBezTo>
                    <a:pt x="178867" y="727268"/>
                    <a:pt x="178867" y="727268"/>
                    <a:pt x="178867" y="727268"/>
                  </a:cubicBezTo>
                  <a:cubicBezTo>
                    <a:pt x="192927" y="736604"/>
                    <a:pt x="195132" y="750609"/>
                    <a:pt x="190445" y="764889"/>
                  </a:cubicBezTo>
                  <a:cubicBezTo>
                    <a:pt x="185759" y="774225"/>
                    <a:pt x="176386" y="778893"/>
                    <a:pt x="167013" y="778893"/>
                  </a:cubicBezTo>
                  <a:cubicBezTo>
                    <a:pt x="162327" y="778893"/>
                    <a:pt x="157640" y="776422"/>
                    <a:pt x="152954" y="774225"/>
                  </a:cubicBezTo>
                  <a:cubicBezTo>
                    <a:pt x="85138" y="734133"/>
                    <a:pt x="85138" y="734133"/>
                    <a:pt x="85138" y="734133"/>
                  </a:cubicBezTo>
                  <a:cubicBezTo>
                    <a:pt x="73559" y="724796"/>
                    <a:pt x="66392" y="710792"/>
                    <a:pt x="75765" y="696786"/>
                  </a:cubicBezTo>
                  <a:cubicBezTo>
                    <a:pt x="80451" y="687176"/>
                    <a:pt x="89824" y="682507"/>
                    <a:pt x="99197" y="682507"/>
                  </a:cubicBezTo>
                  <a:close/>
                  <a:moveTo>
                    <a:pt x="3187995" y="505265"/>
                  </a:moveTo>
                  <a:cubicBezTo>
                    <a:pt x="3197464" y="502896"/>
                    <a:pt x="3207519" y="504063"/>
                    <a:pt x="3215782" y="509967"/>
                  </a:cubicBezTo>
                  <a:cubicBezTo>
                    <a:pt x="3224046" y="514087"/>
                    <a:pt x="3230933" y="520677"/>
                    <a:pt x="3235065" y="528366"/>
                  </a:cubicBezTo>
                  <a:cubicBezTo>
                    <a:pt x="3235065" y="528916"/>
                    <a:pt x="3235340" y="529190"/>
                    <a:pt x="3235616" y="529739"/>
                  </a:cubicBezTo>
                  <a:cubicBezTo>
                    <a:pt x="3238370" y="534957"/>
                    <a:pt x="3240023" y="540724"/>
                    <a:pt x="3240023" y="546216"/>
                  </a:cubicBezTo>
                  <a:cubicBezTo>
                    <a:pt x="3240023" y="546216"/>
                    <a:pt x="3240023" y="546216"/>
                    <a:pt x="3239197" y="551708"/>
                  </a:cubicBezTo>
                  <a:cubicBezTo>
                    <a:pt x="3239197" y="551708"/>
                    <a:pt x="3239197" y="551708"/>
                    <a:pt x="3237544" y="562693"/>
                  </a:cubicBezTo>
                  <a:cubicBezTo>
                    <a:pt x="3225424" y="593175"/>
                    <a:pt x="3213854" y="621459"/>
                    <a:pt x="3203111" y="648097"/>
                  </a:cubicBezTo>
                  <a:cubicBezTo>
                    <a:pt x="3203111" y="648097"/>
                    <a:pt x="3203111" y="648097"/>
                    <a:pt x="3190991" y="678579"/>
                  </a:cubicBezTo>
                  <a:cubicBezTo>
                    <a:pt x="3190991" y="678579"/>
                    <a:pt x="3190991" y="678579"/>
                    <a:pt x="3173085" y="723066"/>
                  </a:cubicBezTo>
                  <a:cubicBezTo>
                    <a:pt x="3173085" y="723066"/>
                    <a:pt x="3173085" y="723066"/>
                    <a:pt x="3166474" y="738993"/>
                  </a:cubicBezTo>
                  <a:cubicBezTo>
                    <a:pt x="3166474" y="738993"/>
                    <a:pt x="3166474" y="738993"/>
                    <a:pt x="3146916" y="787874"/>
                  </a:cubicBezTo>
                  <a:cubicBezTo>
                    <a:pt x="3130664" y="827967"/>
                    <a:pt x="3117166" y="862019"/>
                    <a:pt x="3105597" y="890578"/>
                  </a:cubicBezTo>
                  <a:cubicBezTo>
                    <a:pt x="3105597" y="890578"/>
                    <a:pt x="3105597" y="890578"/>
                    <a:pt x="3095404" y="915568"/>
                  </a:cubicBezTo>
                  <a:cubicBezTo>
                    <a:pt x="3095404" y="915568"/>
                    <a:pt x="3095404" y="915568"/>
                    <a:pt x="3089620" y="929848"/>
                  </a:cubicBezTo>
                  <a:cubicBezTo>
                    <a:pt x="3089620" y="929848"/>
                    <a:pt x="3089620" y="929848"/>
                    <a:pt x="3084110" y="944127"/>
                  </a:cubicBezTo>
                  <a:cubicBezTo>
                    <a:pt x="3084110" y="944127"/>
                    <a:pt x="3084110" y="944127"/>
                    <a:pt x="3076673" y="961977"/>
                  </a:cubicBezTo>
                  <a:cubicBezTo>
                    <a:pt x="3076673" y="961977"/>
                    <a:pt x="3076673" y="961977"/>
                    <a:pt x="3073643" y="969666"/>
                  </a:cubicBezTo>
                  <a:cubicBezTo>
                    <a:pt x="3073643" y="969666"/>
                    <a:pt x="3073643" y="969666"/>
                    <a:pt x="3066481" y="987791"/>
                  </a:cubicBezTo>
                  <a:cubicBezTo>
                    <a:pt x="3066481" y="987791"/>
                    <a:pt x="3066481" y="987791"/>
                    <a:pt x="3062624" y="996853"/>
                  </a:cubicBezTo>
                  <a:cubicBezTo>
                    <a:pt x="3062624" y="996853"/>
                    <a:pt x="3062624" y="996853"/>
                    <a:pt x="3058217" y="1007837"/>
                  </a:cubicBezTo>
                  <a:cubicBezTo>
                    <a:pt x="3058217" y="1007837"/>
                    <a:pt x="3058217" y="1007837"/>
                    <a:pt x="3054085" y="1018272"/>
                  </a:cubicBezTo>
                  <a:cubicBezTo>
                    <a:pt x="3054085" y="1018272"/>
                    <a:pt x="3054085" y="1018272"/>
                    <a:pt x="3052157" y="1022941"/>
                  </a:cubicBezTo>
                  <a:cubicBezTo>
                    <a:pt x="3041964" y="1048480"/>
                    <a:pt x="3041964" y="1048480"/>
                    <a:pt x="3041964" y="1048480"/>
                  </a:cubicBezTo>
                  <a:cubicBezTo>
                    <a:pt x="3016897" y="1107521"/>
                    <a:pt x="2949408" y="1131412"/>
                    <a:pt x="2891561" y="1105050"/>
                  </a:cubicBezTo>
                  <a:cubicBezTo>
                    <a:pt x="2889357" y="1103951"/>
                    <a:pt x="2887153" y="1102853"/>
                    <a:pt x="2884950" y="1101754"/>
                  </a:cubicBezTo>
                  <a:cubicBezTo>
                    <a:pt x="2828204" y="1068801"/>
                    <a:pt x="2811676" y="993832"/>
                    <a:pt x="2851894" y="942205"/>
                  </a:cubicBezTo>
                  <a:cubicBezTo>
                    <a:pt x="3163720" y="521776"/>
                    <a:pt x="3163720" y="521776"/>
                    <a:pt x="3163720" y="521776"/>
                  </a:cubicBezTo>
                  <a:cubicBezTo>
                    <a:pt x="3169642" y="513537"/>
                    <a:pt x="3178526" y="507633"/>
                    <a:pt x="3187995" y="505265"/>
                  </a:cubicBezTo>
                  <a:close/>
                  <a:moveTo>
                    <a:pt x="812754" y="505265"/>
                  </a:moveTo>
                  <a:cubicBezTo>
                    <a:pt x="822223" y="502896"/>
                    <a:pt x="832277" y="504063"/>
                    <a:pt x="840541" y="509967"/>
                  </a:cubicBezTo>
                  <a:cubicBezTo>
                    <a:pt x="848805" y="514087"/>
                    <a:pt x="855692" y="520677"/>
                    <a:pt x="859824" y="528366"/>
                  </a:cubicBezTo>
                  <a:cubicBezTo>
                    <a:pt x="859824" y="528916"/>
                    <a:pt x="860099" y="529190"/>
                    <a:pt x="860374" y="529739"/>
                  </a:cubicBezTo>
                  <a:cubicBezTo>
                    <a:pt x="863129" y="534957"/>
                    <a:pt x="864782" y="540724"/>
                    <a:pt x="864782" y="546216"/>
                  </a:cubicBezTo>
                  <a:cubicBezTo>
                    <a:pt x="864782" y="546216"/>
                    <a:pt x="864782" y="546216"/>
                    <a:pt x="863955" y="551708"/>
                  </a:cubicBezTo>
                  <a:cubicBezTo>
                    <a:pt x="863955" y="551708"/>
                    <a:pt x="863955" y="551708"/>
                    <a:pt x="862303" y="562693"/>
                  </a:cubicBezTo>
                  <a:cubicBezTo>
                    <a:pt x="850182" y="593175"/>
                    <a:pt x="838613" y="621459"/>
                    <a:pt x="827870" y="648097"/>
                  </a:cubicBezTo>
                  <a:cubicBezTo>
                    <a:pt x="827870" y="648097"/>
                    <a:pt x="827870" y="648097"/>
                    <a:pt x="815749" y="678579"/>
                  </a:cubicBezTo>
                  <a:cubicBezTo>
                    <a:pt x="815749" y="678579"/>
                    <a:pt x="815749" y="678579"/>
                    <a:pt x="797844" y="723066"/>
                  </a:cubicBezTo>
                  <a:cubicBezTo>
                    <a:pt x="797844" y="723066"/>
                    <a:pt x="797844" y="723066"/>
                    <a:pt x="791233" y="738993"/>
                  </a:cubicBezTo>
                  <a:cubicBezTo>
                    <a:pt x="791233" y="738993"/>
                    <a:pt x="791233" y="738993"/>
                    <a:pt x="771675" y="787874"/>
                  </a:cubicBezTo>
                  <a:cubicBezTo>
                    <a:pt x="755423" y="827967"/>
                    <a:pt x="741925" y="862019"/>
                    <a:pt x="730355" y="890578"/>
                  </a:cubicBezTo>
                  <a:cubicBezTo>
                    <a:pt x="730355" y="890578"/>
                    <a:pt x="730355" y="890578"/>
                    <a:pt x="720163" y="915568"/>
                  </a:cubicBezTo>
                  <a:cubicBezTo>
                    <a:pt x="720163" y="915568"/>
                    <a:pt x="720163" y="915568"/>
                    <a:pt x="714378" y="929848"/>
                  </a:cubicBezTo>
                  <a:cubicBezTo>
                    <a:pt x="714378" y="929848"/>
                    <a:pt x="714378" y="929848"/>
                    <a:pt x="708869" y="944127"/>
                  </a:cubicBezTo>
                  <a:cubicBezTo>
                    <a:pt x="708869" y="944127"/>
                    <a:pt x="708869" y="944127"/>
                    <a:pt x="701432" y="961977"/>
                  </a:cubicBezTo>
                  <a:cubicBezTo>
                    <a:pt x="701432" y="961977"/>
                    <a:pt x="701432" y="961977"/>
                    <a:pt x="698402" y="969666"/>
                  </a:cubicBezTo>
                  <a:cubicBezTo>
                    <a:pt x="698402" y="969666"/>
                    <a:pt x="698402" y="969666"/>
                    <a:pt x="691240" y="987791"/>
                  </a:cubicBezTo>
                  <a:cubicBezTo>
                    <a:pt x="691240" y="987791"/>
                    <a:pt x="691240" y="987791"/>
                    <a:pt x="687383" y="996853"/>
                  </a:cubicBezTo>
                  <a:cubicBezTo>
                    <a:pt x="687383" y="996853"/>
                    <a:pt x="687383" y="996853"/>
                    <a:pt x="682976" y="1007837"/>
                  </a:cubicBezTo>
                  <a:cubicBezTo>
                    <a:pt x="682976" y="1007837"/>
                    <a:pt x="682976" y="1007837"/>
                    <a:pt x="678844" y="1018272"/>
                  </a:cubicBezTo>
                  <a:cubicBezTo>
                    <a:pt x="678844" y="1018272"/>
                    <a:pt x="678844" y="1018272"/>
                    <a:pt x="676915" y="1022941"/>
                  </a:cubicBezTo>
                  <a:cubicBezTo>
                    <a:pt x="666723" y="1048480"/>
                    <a:pt x="666723" y="1048480"/>
                    <a:pt x="666723" y="1048480"/>
                  </a:cubicBezTo>
                  <a:cubicBezTo>
                    <a:pt x="641656" y="1107521"/>
                    <a:pt x="574167" y="1131412"/>
                    <a:pt x="516320" y="1105050"/>
                  </a:cubicBezTo>
                  <a:cubicBezTo>
                    <a:pt x="514116" y="1103951"/>
                    <a:pt x="511912" y="1102853"/>
                    <a:pt x="509709" y="1101754"/>
                  </a:cubicBezTo>
                  <a:cubicBezTo>
                    <a:pt x="452963" y="1068801"/>
                    <a:pt x="436435" y="993832"/>
                    <a:pt x="476653" y="942205"/>
                  </a:cubicBezTo>
                  <a:cubicBezTo>
                    <a:pt x="788478" y="521776"/>
                    <a:pt x="788478" y="521776"/>
                    <a:pt x="788478" y="521776"/>
                  </a:cubicBezTo>
                  <a:cubicBezTo>
                    <a:pt x="794401" y="513537"/>
                    <a:pt x="803284" y="507633"/>
                    <a:pt x="812754" y="505265"/>
                  </a:cubicBezTo>
                  <a:close/>
                  <a:moveTo>
                    <a:pt x="299555" y="485354"/>
                  </a:moveTo>
                  <a:cubicBezTo>
                    <a:pt x="309208" y="485354"/>
                    <a:pt x="318587" y="490028"/>
                    <a:pt x="323276" y="499379"/>
                  </a:cubicBezTo>
                  <a:cubicBezTo>
                    <a:pt x="363546" y="569501"/>
                    <a:pt x="363546" y="569501"/>
                    <a:pt x="363546" y="569501"/>
                  </a:cubicBezTo>
                  <a:cubicBezTo>
                    <a:pt x="370717" y="583801"/>
                    <a:pt x="366028" y="597826"/>
                    <a:pt x="351686" y="607176"/>
                  </a:cubicBezTo>
                  <a:cubicBezTo>
                    <a:pt x="346996" y="609375"/>
                    <a:pt x="344790" y="609375"/>
                    <a:pt x="339825" y="609375"/>
                  </a:cubicBezTo>
                  <a:cubicBezTo>
                    <a:pt x="330447" y="609375"/>
                    <a:pt x="321069" y="604700"/>
                    <a:pt x="316380" y="597826"/>
                  </a:cubicBezTo>
                  <a:cubicBezTo>
                    <a:pt x="275834" y="527428"/>
                    <a:pt x="275834" y="527428"/>
                    <a:pt x="275834" y="527428"/>
                  </a:cubicBezTo>
                  <a:cubicBezTo>
                    <a:pt x="268939" y="513403"/>
                    <a:pt x="273628" y="496904"/>
                    <a:pt x="285488" y="490028"/>
                  </a:cubicBezTo>
                  <a:cubicBezTo>
                    <a:pt x="290177" y="485354"/>
                    <a:pt x="294866" y="485354"/>
                    <a:pt x="299555" y="485354"/>
                  </a:cubicBezTo>
                  <a:close/>
                  <a:moveTo>
                    <a:pt x="2943858" y="414579"/>
                  </a:moveTo>
                  <a:cubicBezTo>
                    <a:pt x="2960192" y="414579"/>
                    <a:pt x="2972096" y="426379"/>
                    <a:pt x="2972096" y="440650"/>
                  </a:cubicBezTo>
                  <a:cubicBezTo>
                    <a:pt x="2972096" y="522978"/>
                    <a:pt x="2972096" y="522978"/>
                    <a:pt x="2972096" y="522978"/>
                  </a:cubicBezTo>
                  <a:cubicBezTo>
                    <a:pt x="2972096" y="537248"/>
                    <a:pt x="2960192" y="549049"/>
                    <a:pt x="2943858" y="549049"/>
                  </a:cubicBezTo>
                  <a:cubicBezTo>
                    <a:pt x="2929740" y="549049"/>
                    <a:pt x="2917836" y="537248"/>
                    <a:pt x="2917836" y="522978"/>
                  </a:cubicBezTo>
                  <a:cubicBezTo>
                    <a:pt x="2917836" y="440650"/>
                    <a:pt x="2917836" y="440650"/>
                    <a:pt x="2917836" y="440650"/>
                  </a:cubicBezTo>
                  <a:cubicBezTo>
                    <a:pt x="2917836" y="426379"/>
                    <a:pt x="2929740" y="414579"/>
                    <a:pt x="2943858" y="414579"/>
                  </a:cubicBezTo>
                  <a:close/>
                  <a:moveTo>
                    <a:pt x="568617" y="414579"/>
                  </a:moveTo>
                  <a:cubicBezTo>
                    <a:pt x="584951" y="414579"/>
                    <a:pt x="596855" y="426379"/>
                    <a:pt x="596855" y="440650"/>
                  </a:cubicBezTo>
                  <a:cubicBezTo>
                    <a:pt x="596855" y="522978"/>
                    <a:pt x="596855" y="522978"/>
                    <a:pt x="596855" y="522978"/>
                  </a:cubicBezTo>
                  <a:cubicBezTo>
                    <a:pt x="596855" y="537248"/>
                    <a:pt x="584951" y="549049"/>
                    <a:pt x="568617" y="549049"/>
                  </a:cubicBezTo>
                  <a:cubicBezTo>
                    <a:pt x="554499" y="549049"/>
                    <a:pt x="542595" y="537248"/>
                    <a:pt x="542595" y="522978"/>
                  </a:cubicBezTo>
                  <a:cubicBezTo>
                    <a:pt x="542595" y="440650"/>
                    <a:pt x="542595" y="440650"/>
                    <a:pt x="542595" y="440650"/>
                  </a:cubicBezTo>
                  <a:cubicBezTo>
                    <a:pt x="542595" y="426379"/>
                    <a:pt x="554499" y="414579"/>
                    <a:pt x="568617" y="414579"/>
                  </a:cubicBezTo>
                  <a:close/>
                  <a:moveTo>
                    <a:pt x="2482467" y="354163"/>
                  </a:moveTo>
                  <a:cubicBezTo>
                    <a:pt x="2495212" y="354163"/>
                    <a:pt x="2504316" y="360334"/>
                    <a:pt x="2510870" y="373038"/>
                  </a:cubicBezTo>
                  <a:cubicBezTo>
                    <a:pt x="2519974" y="391551"/>
                    <a:pt x="2513784" y="410063"/>
                    <a:pt x="2498125" y="422405"/>
                  </a:cubicBezTo>
                  <a:cubicBezTo>
                    <a:pt x="2407817" y="475401"/>
                    <a:pt x="2407817" y="475401"/>
                    <a:pt x="2407817" y="475401"/>
                  </a:cubicBezTo>
                  <a:cubicBezTo>
                    <a:pt x="2401626" y="478305"/>
                    <a:pt x="2395072" y="481572"/>
                    <a:pt x="2388881" y="481572"/>
                  </a:cubicBezTo>
                  <a:cubicBezTo>
                    <a:pt x="2376500" y="481572"/>
                    <a:pt x="2364119" y="475401"/>
                    <a:pt x="2360842" y="463060"/>
                  </a:cubicBezTo>
                  <a:cubicBezTo>
                    <a:pt x="2348461" y="444184"/>
                    <a:pt x="2354651" y="425672"/>
                    <a:pt x="2373223" y="413330"/>
                  </a:cubicBezTo>
                  <a:cubicBezTo>
                    <a:pt x="2463896" y="360334"/>
                    <a:pt x="2463896" y="360334"/>
                    <a:pt x="2463896" y="360334"/>
                  </a:cubicBezTo>
                  <a:cubicBezTo>
                    <a:pt x="2470086" y="357430"/>
                    <a:pt x="2473363" y="354163"/>
                    <a:pt x="2482467" y="354163"/>
                  </a:cubicBezTo>
                  <a:close/>
                  <a:moveTo>
                    <a:pt x="1236231" y="354163"/>
                  </a:moveTo>
                  <a:cubicBezTo>
                    <a:pt x="1242426" y="354163"/>
                    <a:pt x="1248620" y="357430"/>
                    <a:pt x="1251536" y="360334"/>
                  </a:cubicBezTo>
                  <a:cubicBezTo>
                    <a:pt x="1341543" y="413330"/>
                    <a:pt x="1341543" y="413330"/>
                    <a:pt x="1341543" y="413330"/>
                  </a:cubicBezTo>
                  <a:cubicBezTo>
                    <a:pt x="1360128" y="425672"/>
                    <a:pt x="1363043" y="444184"/>
                    <a:pt x="1356848" y="463060"/>
                  </a:cubicBezTo>
                  <a:cubicBezTo>
                    <a:pt x="1350653" y="475401"/>
                    <a:pt x="1338263" y="481572"/>
                    <a:pt x="1325874" y="481572"/>
                  </a:cubicBezTo>
                  <a:cubicBezTo>
                    <a:pt x="1319679" y="481572"/>
                    <a:pt x="1313484" y="478305"/>
                    <a:pt x="1307289" y="475401"/>
                  </a:cubicBezTo>
                  <a:cubicBezTo>
                    <a:pt x="1217646" y="422405"/>
                    <a:pt x="1217646" y="422405"/>
                    <a:pt x="1217646" y="422405"/>
                  </a:cubicBezTo>
                  <a:cubicBezTo>
                    <a:pt x="1202341" y="410063"/>
                    <a:pt x="1192867" y="391551"/>
                    <a:pt x="1205257" y="373038"/>
                  </a:cubicBezTo>
                  <a:cubicBezTo>
                    <a:pt x="1211451" y="360334"/>
                    <a:pt x="1223841" y="354163"/>
                    <a:pt x="1236231" y="354163"/>
                  </a:cubicBezTo>
                  <a:close/>
                  <a:moveTo>
                    <a:pt x="2198415" y="118881"/>
                  </a:moveTo>
                  <a:cubicBezTo>
                    <a:pt x="2204668" y="119851"/>
                    <a:pt x="2210721" y="122188"/>
                    <a:pt x="2216183" y="126090"/>
                  </a:cubicBezTo>
                  <a:cubicBezTo>
                    <a:pt x="2227107" y="131535"/>
                    <a:pt x="2236210" y="140247"/>
                    <a:pt x="2241672" y="150411"/>
                  </a:cubicBezTo>
                  <a:cubicBezTo>
                    <a:pt x="2241672" y="151137"/>
                    <a:pt x="2242036" y="151500"/>
                    <a:pt x="2242400" y="152226"/>
                  </a:cubicBezTo>
                  <a:cubicBezTo>
                    <a:pt x="2246041" y="159123"/>
                    <a:pt x="2248226" y="166746"/>
                    <a:pt x="2248226" y="174006"/>
                  </a:cubicBezTo>
                  <a:cubicBezTo>
                    <a:pt x="2248226" y="174006"/>
                    <a:pt x="2248226" y="174006"/>
                    <a:pt x="2247134" y="181266"/>
                  </a:cubicBezTo>
                  <a:cubicBezTo>
                    <a:pt x="2247134" y="181266"/>
                    <a:pt x="2247134" y="181266"/>
                    <a:pt x="2244949" y="195785"/>
                  </a:cubicBezTo>
                  <a:cubicBezTo>
                    <a:pt x="2228928" y="236078"/>
                    <a:pt x="2213634" y="273467"/>
                    <a:pt x="2199433" y="308677"/>
                  </a:cubicBezTo>
                  <a:cubicBezTo>
                    <a:pt x="2199433" y="308677"/>
                    <a:pt x="2199433" y="308677"/>
                    <a:pt x="2183412" y="348970"/>
                  </a:cubicBezTo>
                  <a:cubicBezTo>
                    <a:pt x="2183412" y="348970"/>
                    <a:pt x="2183412" y="348970"/>
                    <a:pt x="2159744" y="407776"/>
                  </a:cubicBezTo>
                  <a:cubicBezTo>
                    <a:pt x="2159744" y="407776"/>
                    <a:pt x="2159744" y="407776"/>
                    <a:pt x="2151005" y="428829"/>
                  </a:cubicBezTo>
                  <a:cubicBezTo>
                    <a:pt x="2151005" y="428829"/>
                    <a:pt x="2151005" y="428829"/>
                    <a:pt x="2125152" y="493443"/>
                  </a:cubicBezTo>
                  <a:cubicBezTo>
                    <a:pt x="2103669" y="546440"/>
                    <a:pt x="2085826" y="591452"/>
                    <a:pt x="2070533" y="629204"/>
                  </a:cubicBezTo>
                  <a:cubicBezTo>
                    <a:pt x="2070533" y="629204"/>
                    <a:pt x="2070533" y="629204"/>
                    <a:pt x="2057061" y="662237"/>
                  </a:cubicBezTo>
                  <a:cubicBezTo>
                    <a:pt x="2057061" y="662237"/>
                    <a:pt x="2057061" y="662237"/>
                    <a:pt x="2049414" y="681112"/>
                  </a:cubicBezTo>
                  <a:cubicBezTo>
                    <a:pt x="2049414" y="681112"/>
                    <a:pt x="2049414" y="681112"/>
                    <a:pt x="2042132" y="699988"/>
                  </a:cubicBezTo>
                  <a:cubicBezTo>
                    <a:pt x="2042132" y="699988"/>
                    <a:pt x="2042132" y="699988"/>
                    <a:pt x="2032300" y="723583"/>
                  </a:cubicBezTo>
                  <a:cubicBezTo>
                    <a:pt x="2032300" y="723583"/>
                    <a:pt x="2032300" y="723583"/>
                    <a:pt x="2028295" y="733747"/>
                  </a:cubicBezTo>
                  <a:cubicBezTo>
                    <a:pt x="2028295" y="733747"/>
                    <a:pt x="2028295" y="733747"/>
                    <a:pt x="2018828" y="757705"/>
                  </a:cubicBezTo>
                  <a:cubicBezTo>
                    <a:pt x="2018828" y="757705"/>
                    <a:pt x="2018828" y="757705"/>
                    <a:pt x="2013730" y="769684"/>
                  </a:cubicBezTo>
                  <a:cubicBezTo>
                    <a:pt x="2013730" y="769684"/>
                    <a:pt x="2013730" y="769684"/>
                    <a:pt x="2007904" y="784204"/>
                  </a:cubicBezTo>
                  <a:cubicBezTo>
                    <a:pt x="2007904" y="784204"/>
                    <a:pt x="2007904" y="784204"/>
                    <a:pt x="2002442" y="797997"/>
                  </a:cubicBezTo>
                  <a:cubicBezTo>
                    <a:pt x="2002442" y="797997"/>
                    <a:pt x="2002442" y="797997"/>
                    <a:pt x="1999893" y="804168"/>
                  </a:cubicBezTo>
                  <a:cubicBezTo>
                    <a:pt x="1986420" y="837927"/>
                    <a:pt x="1986420" y="837927"/>
                    <a:pt x="1986420" y="837927"/>
                  </a:cubicBezTo>
                  <a:cubicBezTo>
                    <a:pt x="1953285" y="915971"/>
                    <a:pt x="1864075" y="947552"/>
                    <a:pt x="1787608" y="912704"/>
                  </a:cubicBezTo>
                  <a:cubicBezTo>
                    <a:pt x="1784695" y="911252"/>
                    <a:pt x="1781782" y="909800"/>
                    <a:pt x="1778869" y="908348"/>
                  </a:cubicBezTo>
                  <a:cubicBezTo>
                    <a:pt x="1703860" y="864789"/>
                    <a:pt x="1682012" y="765691"/>
                    <a:pt x="1735174" y="697447"/>
                  </a:cubicBezTo>
                  <a:cubicBezTo>
                    <a:pt x="2147364" y="141699"/>
                    <a:pt x="2147364" y="141699"/>
                    <a:pt x="2147364" y="141699"/>
                  </a:cubicBezTo>
                  <a:cubicBezTo>
                    <a:pt x="2159107" y="125364"/>
                    <a:pt x="2179657" y="115971"/>
                    <a:pt x="2198415" y="118881"/>
                  </a:cubicBezTo>
                  <a:close/>
                  <a:moveTo>
                    <a:pt x="1501075" y="93553"/>
                  </a:moveTo>
                  <a:cubicBezTo>
                    <a:pt x="1513836" y="93553"/>
                    <a:pt x="1526233" y="99732"/>
                    <a:pt x="1532431" y="112092"/>
                  </a:cubicBezTo>
                  <a:cubicBezTo>
                    <a:pt x="1585662" y="204784"/>
                    <a:pt x="1585662" y="204784"/>
                    <a:pt x="1585662" y="204784"/>
                  </a:cubicBezTo>
                  <a:cubicBezTo>
                    <a:pt x="1595142" y="223686"/>
                    <a:pt x="1588944" y="242225"/>
                    <a:pt x="1569985" y="254584"/>
                  </a:cubicBezTo>
                  <a:cubicBezTo>
                    <a:pt x="1563786" y="257492"/>
                    <a:pt x="1560870" y="257492"/>
                    <a:pt x="1554307" y="257492"/>
                  </a:cubicBezTo>
                  <a:cubicBezTo>
                    <a:pt x="1541910" y="257492"/>
                    <a:pt x="1529514" y="251312"/>
                    <a:pt x="1523316" y="242225"/>
                  </a:cubicBezTo>
                  <a:cubicBezTo>
                    <a:pt x="1469720" y="149169"/>
                    <a:pt x="1469720" y="149169"/>
                    <a:pt x="1469720" y="149169"/>
                  </a:cubicBezTo>
                  <a:cubicBezTo>
                    <a:pt x="1460605" y="130630"/>
                    <a:pt x="1466803" y="108820"/>
                    <a:pt x="1482481" y="99732"/>
                  </a:cubicBezTo>
                  <a:cubicBezTo>
                    <a:pt x="1488679" y="93553"/>
                    <a:pt x="1494877" y="93553"/>
                    <a:pt x="1501075" y="93553"/>
                  </a:cubicBezTo>
                  <a:close/>
                  <a:moveTo>
                    <a:pt x="1856738" y="0"/>
                  </a:moveTo>
                  <a:cubicBezTo>
                    <a:pt x="1878329" y="0"/>
                    <a:pt x="1894064" y="15598"/>
                    <a:pt x="1894064" y="34462"/>
                  </a:cubicBezTo>
                  <a:cubicBezTo>
                    <a:pt x="1894064" y="143288"/>
                    <a:pt x="1894064" y="143288"/>
                    <a:pt x="1894064" y="143288"/>
                  </a:cubicBezTo>
                  <a:cubicBezTo>
                    <a:pt x="1894064" y="162151"/>
                    <a:pt x="1878329" y="177750"/>
                    <a:pt x="1856738" y="177750"/>
                  </a:cubicBezTo>
                  <a:cubicBezTo>
                    <a:pt x="1838075" y="177750"/>
                    <a:pt x="1822340" y="162151"/>
                    <a:pt x="1822340" y="143288"/>
                  </a:cubicBezTo>
                  <a:cubicBezTo>
                    <a:pt x="1822340" y="34462"/>
                    <a:pt x="1822340" y="34462"/>
                    <a:pt x="1822340" y="34462"/>
                  </a:cubicBezTo>
                  <a:cubicBezTo>
                    <a:pt x="1822340" y="15598"/>
                    <a:pt x="1838075" y="0"/>
                    <a:pt x="1856738" y="0"/>
                  </a:cubicBez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spTree>
    <p:extLst>
      <p:ext uri="{BB962C8B-B14F-4D97-AF65-F5344CB8AC3E}">
        <p14:creationId xmlns:p14="http://schemas.microsoft.com/office/powerpoint/2010/main" val="97507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D6C6E-1E52-44A9-B66D-D040A11E0F7B}"/>
              </a:ext>
            </a:extLst>
          </p:cNvPr>
          <p:cNvSpPr>
            <a:spLocks noGrp="1"/>
          </p:cNvSpPr>
          <p:nvPr>
            <p:ph type="body" sz="quarter" idx="10"/>
          </p:nvPr>
        </p:nvSpPr>
        <p:spPr/>
        <p:txBody>
          <a:bodyPr/>
          <a:lstStyle/>
          <a:p>
            <a:r>
              <a:rPr lang="en-US"/>
              <a:t>Architecture</a:t>
            </a:r>
          </a:p>
          <a:p>
            <a:pPr lvl="1"/>
            <a:r>
              <a:rPr lang="en-US"/>
              <a:t>Desktop GPUs have dedicated DDR</a:t>
            </a:r>
          </a:p>
          <a:p>
            <a:pPr lvl="2"/>
            <a:r>
              <a:rPr lang="en-US"/>
              <a:t>Typically GDDR used for higher end GPUs</a:t>
            </a:r>
          </a:p>
          <a:p>
            <a:pPr lvl="1"/>
            <a:r>
              <a:rPr lang="en-US"/>
              <a:t>Mobile GPUs share DDR with other IPs</a:t>
            </a:r>
          </a:p>
          <a:p>
            <a:pPr lvl="2"/>
            <a:r>
              <a:rPr lang="en-US"/>
              <a:t>LPDDR used for Mobile SOCs</a:t>
            </a:r>
          </a:p>
          <a:p>
            <a:pPr lvl="2"/>
            <a:r>
              <a:rPr lang="en-US"/>
              <a:t>Mobile GPU typically given low priority (higher latency) compared to other real-time IP’s (Camera/Modem) on the SOC</a:t>
            </a:r>
          </a:p>
          <a:p>
            <a:r>
              <a:rPr lang="en-US"/>
              <a:t>Performance/Power</a:t>
            </a:r>
          </a:p>
          <a:p>
            <a:pPr lvl="1"/>
            <a:r>
              <a:rPr lang="en-US"/>
              <a:t>LPDDR has less than half BW per pin compared to GDDR</a:t>
            </a:r>
          </a:p>
          <a:p>
            <a:pPr lvl="1"/>
            <a:r>
              <a:rPr lang="en-US"/>
              <a:t>LPDDR ~10% more power efficient than GDDR at peak freq</a:t>
            </a:r>
          </a:p>
          <a:p>
            <a:pPr lvl="2"/>
            <a:r>
              <a:rPr lang="en-US"/>
              <a:t>Larger benefit for LPDDR exists at lower frequencies</a:t>
            </a:r>
          </a:p>
          <a:p>
            <a:pPr lvl="1"/>
            <a:endParaRPr lang="en-US"/>
          </a:p>
          <a:p>
            <a:pPr lvl="1"/>
            <a:endParaRPr lang="en-US"/>
          </a:p>
          <a:p>
            <a:pPr lvl="1"/>
            <a:endParaRPr lang="en-US" dirty="0"/>
          </a:p>
        </p:txBody>
      </p:sp>
      <p:sp>
        <p:nvSpPr>
          <p:cNvPr id="2" name="Title 1">
            <a:extLst>
              <a:ext uri="{FF2B5EF4-FFF2-40B4-BE49-F238E27FC236}">
                <a16:creationId xmlns:a16="http://schemas.microsoft.com/office/drawing/2014/main" id="{545331CE-606B-494F-A805-2D37DF30AEF9}"/>
              </a:ext>
            </a:extLst>
          </p:cNvPr>
          <p:cNvSpPr>
            <a:spLocks noGrp="1"/>
          </p:cNvSpPr>
          <p:nvPr>
            <p:ph type="title"/>
          </p:nvPr>
        </p:nvSpPr>
        <p:spPr/>
        <p:txBody>
          <a:bodyPr/>
          <a:lstStyle/>
          <a:p>
            <a:r>
              <a:rPr lang="en-US"/>
              <a:t>Mobile Memory Systems</a:t>
            </a:r>
            <a:endParaRPr lang="en-US" dirty="0"/>
          </a:p>
        </p:txBody>
      </p:sp>
      <p:graphicFrame>
        <p:nvGraphicFramePr>
          <p:cNvPr id="11" name="Table 10">
            <a:extLst>
              <a:ext uri="{FF2B5EF4-FFF2-40B4-BE49-F238E27FC236}">
                <a16:creationId xmlns:a16="http://schemas.microsoft.com/office/drawing/2014/main" id="{FCB578AC-2639-43D8-8720-F86C2B1F4B6F}"/>
              </a:ext>
            </a:extLst>
          </p:cNvPr>
          <p:cNvGraphicFramePr>
            <a:graphicFrameLocks noGrp="1"/>
          </p:cNvGraphicFramePr>
          <p:nvPr>
            <p:extLst>
              <p:ext uri="{D42A27DB-BD31-4B8C-83A1-F6EECF244321}">
                <p14:modId xmlns:p14="http://schemas.microsoft.com/office/powerpoint/2010/main" val="3556559854"/>
              </p:ext>
            </p:extLst>
          </p:nvPr>
        </p:nvGraphicFramePr>
        <p:xfrm>
          <a:off x="5166160" y="554273"/>
          <a:ext cx="6508682" cy="2194560"/>
        </p:xfrm>
        <a:graphic>
          <a:graphicData uri="http://schemas.openxmlformats.org/drawingml/2006/table">
            <a:tbl>
              <a:tblPr firstRow="1" bandRow="1">
                <a:tableStyleId>{5C22544A-7EE6-4342-B048-85BDC9FD1C3A}</a:tableStyleId>
              </a:tblPr>
              <a:tblGrid>
                <a:gridCol w="1726069">
                  <a:extLst>
                    <a:ext uri="{9D8B030D-6E8A-4147-A177-3AD203B41FA5}">
                      <a16:colId xmlns:a16="http://schemas.microsoft.com/office/drawing/2014/main" val="666659979"/>
                    </a:ext>
                  </a:extLst>
                </a:gridCol>
                <a:gridCol w="952360">
                  <a:extLst>
                    <a:ext uri="{9D8B030D-6E8A-4147-A177-3AD203B41FA5}">
                      <a16:colId xmlns:a16="http://schemas.microsoft.com/office/drawing/2014/main" val="1877453389"/>
                    </a:ext>
                  </a:extLst>
                </a:gridCol>
                <a:gridCol w="974558">
                  <a:extLst>
                    <a:ext uri="{9D8B030D-6E8A-4147-A177-3AD203B41FA5}">
                      <a16:colId xmlns:a16="http://schemas.microsoft.com/office/drawing/2014/main" val="2466656196"/>
                    </a:ext>
                  </a:extLst>
                </a:gridCol>
                <a:gridCol w="1371600">
                  <a:extLst>
                    <a:ext uri="{9D8B030D-6E8A-4147-A177-3AD203B41FA5}">
                      <a16:colId xmlns:a16="http://schemas.microsoft.com/office/drawing/2014/main" val="1644230484"/>
                    </a:ext>
                  </a:extLst>
                </a:gridCol>
                <a:gridCol w="1484095">
                  <a:extLst>
                    <a:ext uri="{9D8B030D-6E8A-4147-A177-3AD203B41FA5}">
                      <a16:colId xmlns:a16="http://schemas.microsoft.com/office/drawing/2014/main" val="2196436593"/>
                    </a:ext>
                  </a:extLst>
                </a:gridCol>
              </a:tblGrid>
              <a:tr h="365760">
                <a:tc>
                  <a:txBody>
                    <a:bodyPr/>
                    <a:lstStyle/>
                    <a:p>
                      <a:pPr algn="ctr"/>
                      <a:r>
                        <a:rPr lang="en-US" sz="1600" dirty="0"/>
                        <a:t>Product</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dirty="0"/>
                        <a:t>Class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dirty="0"/>
                        <a:t>Tier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dirty="0"/>
                        <a:t>BW (GB/s)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dirty="0"/>
                        <a:t>Capacity (GB)</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638586912"/>
                  </a:ext>
                </a:extLst>
              </a:tr>
              <a:tr h="457200">
                <a:tc>
                  <a:txBody>
                    <a:bodyPr/>
                    <a:lstStyle/>
                    <a:p>
                      <a:pPr algn="l"/>
                      <a:r>
                        <a:rPr lang="en-US" sz="1600" dirty="0"/>
                        <a:t>Nvidia 2080 </a:t>
                      </a:r>
                      <a:r>
                        <a:rPr lang="en-US" sz="1600" dirty="0" err="1"/>
                        <a:t>Ti</a:t>
                      </a:r>
                      <a:endParaRPr lang="en-US" sz="1600" dirty="0"/>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a:t>Desktop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a:t>High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a:t>616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a:t>11</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3434259"/>
                  </a:ext>
                </a:extLst>
              </a:tr>
              <a:tr h="457200">
                <a:tc>
                  <a:txBody>
                    <a:bodyPr/>
                    <a:lstStyle/>
                    <a:p>
                      <a:pPr algn="l"/>
                      <a:r>
                        <a:rPr lang="en-US" sz="1600" dirty="0"/>
                        <a:t>Nvidia 1050</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t>Desktop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t>Low</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t>112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t>2</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922328558"/>
                  </a:ext>
                </a:extLst>
              </a:tr>
              <a:tr h="457200">
                <a:tc>
                  <a:txBody>
                    <a:bodyPr/>
                    <a:lstStyle/>
                    <a:p>
                      <a:pPr algn="l"/>
                      <a:r>
                        <a:rPr lang="en-US" sz="1600" dirty="0"/>
                        <a:t>Galaxy S10</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a:t>Mobile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a:t>High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a:t>8</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38753170"/>
                  </a:ext>
                </a:extLst>
              </a:tr>
              <a:tr h="457200">
                <a:tc>
                  <a:txBody>
                    <a:bodyPr/>
                    <a:lstStyle/>
                    <a:p>
                      <a:pPr algn="l"/>
                      <a:r>
                        <a:rPr lang="en-US" sz="1600" dirty="0"/>
                        <a:t>Nokia 8810 4g</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accent6">
                        <a:lumMod val="40000"/>
                        <a:lumOff val="60000"/>
                      </a:schemeClr>
                    </a:solidFill>
                  </a:tcPr>
                </a:tc>
                <a:tc>
                  <a:txBody>
                    <a:bodyPr/>
                    <a:lstStyle/>
                    <a:p>
                      <a:pPr algn="ctr"/>
                      <a:r>
                        <a:rPr lang="en-US" sz="1600" dirty="0"/>
                        <a:t>Mobile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accent6">
                        <a:lumMod val="40000"/>
                        <a:lumOff val="60000"/>
                      </a:schemeClr>
                    </a:solidFill>
                  </a:tcPr>
                </a:tc>
                <a:tc>
                  <a:txBody>
                    <a:bodyPr/>
                    <a:lstStyle/>
                    <a:p>
                      <a:pPr algn="ctr"/>
                      <a:r>
                        <a:rPr lang="en-US" sz="1600" dirty="0"/>
                        <a:t>Low</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accent6">
                        <a:lumMod val="40000"/>
                        <a:lumOff val="60000"/>
                      </a:schemeClr>
                    </a:solidFill>
                  </a:tcPr>
                </a:tc>
                <a:tc>
                  <a:txBody>
                    <a:bodyPr/>
                    <a:lstStyle/>
                    <a:p>
                      <a:pPr algn="ctr"/>
                      <a:r>
                        <a:rPr lang="en-US" sz="1600" dirty="0"/>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accent6">
                        <a:lumMod val="40000"/>
                        <a:lumOff val="60000"/>
                      </a:schemeClr>
                    </a:solidFill>
                  </a:tcPr>
                </a:tc>
                <a:tc>
                  <a:txBody>
                    <a:bodyPr/>
                    <a:lstStyle/>
                    <a:p>
                      <a:pPr algn="ctr"/>
                      <a:r>
                        <a:rPr lang="en-US" sz="1600" dirty="0"/>
                        <a:t>0.5</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solidFill>
                      <a:schemeClr val="accent6">
                        <a:lumMod val="40000"/>
                        <a:lumOff val="60000"/>
                      </a:schemeClr>
                    </a:solidFill>
                  </a:tcPr>
                </a:tc>
                <a:extLst>
                  <a:ext uri="{0D108BD9-81ED-4DB2-BD59-A6C34878D82A}">
                    <a16:rowId xmlns:a16="http://schemas.microsoft.com/office/drawing/2014/main" val="1135437417"/>
                  </a:ext>
                </a:extLst>
              </a:tr>
            </a:tbl>
          </a:graphicData>
        </a:graphic>
      </p:graphicFrame>
      <p:graphicFrame>
        <p:nvGraphicFramePr>
          <p:cNvPr id="13" name="Chart 12">
            <a:extLst>
              <a:ext uri="{FF2B5EF4-FFF2-40B4-BE49-F238E27FC236}">
                <a16:creationId xmlns:a16="http://schemas.microsoft.com/office/drawing/2014/main" id="{7407C9DB-1006-4EBB-BA59-FB1461D83823}"/>
              </a:ext>
            </a:extLst>
          </p:cNvPr>
          <p:cNvGraphicFramePr>
            <a:graphicFrameLocks/>
          </p:cNvGraphicFramePr>
          <p:nvPr>
            <p:extLst>
              <p:ext uri="{D42A27DB-BD31-4B8C-83A1-F6EECF244321}">
                <p14:modId xmlns:p14="http://schemas.microsoft.com/office/powerpoint/2010/main" val="3633898355"/>
              </p:ext>
            </p:extLst>
          </p:nvPr>
        </p:nvGraphicFramePr>
        <p:xfrm>
          <a:off x="4916334" y="3585411"/>
          <a:ext cx="3657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A0BEA13E-4F6D-45B6-950A-67C7EBC58A12}"/>
              </a:ext>
            </a:extLst>
          </p:cNvPr>
          <p:cNvGraphicFramePr>
            <a:graphicFrameLocks/>
          </p:cNvGraphicFramePr>
          <p:nvPr>
            <p:extLst>
              <p:ext uri="{D42A27DB-BD31-4B8C-83A1-F6EECF244321}">
                <p14:modId xmlns:p14="http://schemas.microsoft.com/office/powerpoint/2010/main" val="3008845097"/>
              </p:ext>
            </p:extLst>
          </p:nvPr>
        </p:nvGraphicFramePr>
        <p:xfrm>
          <a:off x="8406853" y="3600612"/>
          <a:ext cx="36576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04F33EF5-BA44-4F5D-9F94-9F16E5C85F92}"/>
              </a:ext>
            </a:extLst>
          </p:cNvPr>
          <p:cNvSpPr txBox="1"/>
          <p:nvPr/>
        </p:nvSpPr>
        <p:spPr>
          <a:xfrm>
            <a:off x="5166160" y="3009681"/>
            <a:ext cx="3630802" cy="590931"/>
          </a:xfrm>
          <a:prstGeom prst="rect">
            <a:avLst/>
          </a:prstGeom>
        </p:spPr>
        <p:txBody>
          <a:bodyPr wrap="none" lIns="0" tIns="0" rIns="0" bIns="0" rtlCol="0">
            <a:spAutoFit/>
          </a:bodyPr>
          <a:lstStyle/>
          <a:p>
            <a:pPr algn="l">
              <a:lnSpc>
                <a:spcPct val="96000"/>
              </a:lnSpc>
            </a:pPr>
            <a:r>
              <a:rPr lang="en-US" sz="1600" dirty="0">
                <a:solidFill>
                  <a:schemeClr val="bg1">
                    <a:lumMod val="25000"/>
                  </a:schemeClr>
                </a:solidFill>
                <a:latin typeface="Microsoft Sans Serif"/>
                <a:cs typeface="Microsoft Sans Serif" panose="020B0604020202020204" pitchFamily="34" charset="0"/>
              </a:rPr>
              <a:t>Memory technology trend</a:t>
            </a:r>
          </a:p>
          <a:p>
            <a:pPr marL="114300" lvl="1" indent="-114300">
              <a:lnSpc>
                <a:spcPct val="96000"/>
              </a:lnSpc>
              <a:buFont typeface="Arial" panose="020B0604020202020204" pitchFamily="34" charset="0"/>
              <a:buChar char="•"/>
            </a:pPr>
            <a:r>
              <a:rPr lang="en-US" sz="1200" dirty="0">
                <a:solidFill>
                  <a:schemeClr val="bg1">
                    <a:lumMod val="25000"/>
                  </a:schemeClr>
                </a:solidFill>
                <a:latin typeface="Microsoft Sans Serif"/>
                <a:cs typeface="Microsoft Sans Serif" panose="020B0604020202020204" pitchFamily="34" charset="0"/>
              </a:rPr>
              <a:t>GDDR6 with over 14Gbps, beyond 10Gbps GDDR5</a:t>
            </a:r>
          </a:p>
          <a:p>
            <a:pPr marL="114300" lvl="1" indent="-114300">
              <a:lnSpc>
                <a:spcPct val="96000"/>
              </a:lnSpc>
              <a:buFont typeface="Arial" panose="020B0604020202020204" pitchFamily="34" charset="0"/>
              <a:buChar char="•"/>
            </a:pPr>
            <a:r>
              <a:rPr lang="en-US" sz="1200" dirty="0">
                <a:solidFill>
                  <a:schemeClr val="bg1">
                    <a:lumMod val="25000"/>
                  </a:schemeClr>
                </a:solidFill>
                <a:latin typeface="Microsoft Sans Serif"/>
                <a:cs typeface="Microsoft Sans Serif" panose="020B0604020202020204" pitchFamily="34" charset="0"/>
              </a:rPr>
              <a:t>LP5, 20% more power-efficient than LP4X</a:t>
            </a:r>
          </a:p>
        </p:txBody>
      </p:sp>
    </p:spTree>
    <p:extLst>
      <p:ext uri="{BB962C8B-B14F-4D97-AF65-F5344CB8AC3E}">
        <p14:creationId xmlns:p14="http://schemas.microsoft.com/office/powerpoint/2010/main" val="107821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C98A-B8A7-4B89-9355-33AC3DF59CDF}"/>
              </a:ext>
            </a:extLst>
          </p:cNvPr>
          <p:cNvSpPr>
            <a:spLocks noGrp="1"/>
          </p:cNvSpPr>
          <p:nvPr>
            <p:ph type="title"/>
          </p:nvPr>
        </p:nvSpPr>
        <p:spPr>
          <a:xfrm>
            <a:off x="495300" y="565125"/>
            <a:ext cx="11187112" cy="439479"/>
          </a:xfrm>
        </p:spPr>
        <p:txBody>
          <a:bodyPr/>
          <a:lstStyle/>
          <a:p>
            <a:r>
              <a:rPr lang="en-US" dirty="0"/>
              <a:t>Mobile GPU, APIs and other trends</a:t>
            </a:r>
          </a:p>
        </p:txBody>
      </p:sp>
      <p:sp>
        <p:nvSpPr>
          <p:cNvPr id="3" name="Content Placeholder 2">
            <a:extLst>
              <a:ext uri="{FF2B5EF4-FFF2-40B4-BE49-F238E27FC236}">
                <a16:creationId xmlns:a16="http://schemas.microsoft.com/office/drawing/2014/main" id="{C23B54FB-9387-4E97-8A61-A1DEAADFAB14}"/>
              </a:ext>
            </a:extLst>
          </p:cNvPr>
          <p:cNvSpPr>
            <a:spLocks noGrp="1"/>
          </p:cNvSpPr>
          <p:nvPr>
            <p:ph sz="quarter" idx="16"/>
          </p:nvPr>
        </p:nvSpPr>
        <p:spPr>
          <a:xfrm>
            <a:off x="495300" y="1242134"/>
            <a:ext cx="5837261" cy="5022190"/>
          </a:xfrm>
        </p:spPr>
        <p:txBody>
          <a:bodyPr>
            <a:noAutofit/>
          </a:bodyPr>
          <a:lstStyle/>
          <a:p>
            <a:pPr>
              <a:buClr>
                <a:srgbClr val="686868"/>
              </a:buClr>
            </a:pPr>
            <a:r>
              <a:rPr lang="en-US" sz="1400" dirty="0"/>
              <a:t>In terms of APIs, recent mobile GPUs are on parity with Desktop parts</a:t>
            </a:r>
          </a:p>
          <a:p>
            <a:pPr lvl="1">
              <a:buClr>
                <a:srgbClr val="686868"/>
              </a:buClr>
            </a:pPr>
            <a:r>
              <a:rPr lang="en-US" sz="1400" dirty="0"/>
              <a:t>DX12 and Vulkan are widely supported including shaders required for </a:t>
            </a:r>
            <a:r>
              <a:rPr lang="en-US" sz="1400" dirty="0" err="1"/>
              <a:t>Tesselation</a:t>
            </a:r>
            <a:endParaRPr lang="en-US" sz="1400" dirty="0"/>
          </a:p>
          <a:p>
            <a:pPr>
              <a:buClr>
                <a:srgbClr val="686868"/>
              </a:buClr>
            </a:pPr>
            <a:r>
              <a:rPr lang="en-US" sz="1400" dirty="0"/>
              <a:t>New features such as Variable Rate Shading and </a:t>
            </a:r>
            <a:r>
              <a:rPr lang="en-US" sz="1400" dirty="0" err="1"/>
              <a:t>WaveMath</a:t>
            </a:r>
            <a:r>
              <a:rPr lang="en-US" sz="1400" dirty="0"/>
              <a:t> will rapidly migrate to Mobile</a:t>
            </a:r>
          </a:p>
          <a:p>
            <a:pPr>
              <a:buClr>
                <a:srgbClr val="686868"/>
              </a:buClr>
            </a:pPr>
            <a:r>
              <a:rPr lang="en-US" sz="1400" dirty="0"/>
              <a:t>As new rendering techniques (Ray Tracing/Mesh Shading) gain traction in the Desktop space,  they may migrate to mobile.</a:t>
            </a:r>
          </a:p>
          <a:p>
            <a:pPr>
              <a:buClr>
                <a:srgbClr val="686868"/>
              </a:buClr>
            </a:pPr>
            <a:r>
              <a:rPr lang="en-US" sz="1400" dirty="0"/>
              <a:t>Power saving features (Render Target Compression, FP16 math ops, ASTC, Vulkan </a:t>
            </a:r>
            <a:r>
              <a:rPr lang="en-US" sz="1400" dirty="0" err="1"/>
              <a:t>Subpasses</a:t>
            </a:r>
            <a:r>
              <a:rPr lang="en-US" sz="1400" dirty="0"/>
              <a:t>) show up first – even prior to Desktops.</a:t>
            </a:r>
          </a:p>
          <a:p>
            <a:pPr>
              <a:buClr>
                <a:srgbClr val="686868"/>
              </a:buClr>
            </a:pPr>
            <a:r>
              <a:rPr lang="en-US" sz="1400" dirty="0"/>
              <a:t>Gaming capability is rapidly approaching previous Generation consoles. The Qualcomm</a:t>
            </a:r>
            <a:r>
              <a:rPr lang="en-US" sz="1400" baseline="30000" dirty="0"/>
              <a:t>®</a:t>
            </a:r>
            <a:r>
              <a:rPr lang="en-US" sz="1400" dirty="0"/>
              <a:t> </a:t>
            </a:r>
            <a:r>
              <a:rPr lang="en-US" sz="1400" dirty="0" err="1"/>
              <a:t>Snapdragon</a:t>
            </a:r>
            <a:r>
              <a:rPr lang="en-US" sz="1400" baseline="30000" dirty="0" err="1"/>
              <a:t>TM</a:t>
            </a:r>
            <a:r>
              <a:rPr lang="en-US" sz="1400" dirty="0"/>
              <a:t> 855 mobile platform in Galaxy S10 has 954 GFLOPS of Shader performance vs. 1300 GFLOPS in the Xbox-One.</a:t>
            </a:r>
          </a:p>
          <a:p>
            <a:pPr>
              <a:buClr>
                <a:srgbClr val="686868"/>
              </a:buClr>
            </a:pPr>
            <a:r>
              <a:rPr lang="en-US" sz="1400" dirty="0"/>
              <a:t>Mobile SoCs are widely used in VR applications and have support for View Instancing</a:t>
            </a:r>
          </a:p>
          <a:p>
            <a:pPr>
              <a:buClr>
                <a:srgbClr val="686868"/>
              </a:buClr>
            </a:pPr>
            <a:r>
              <a:rPr lang="en-US" sz="1400" dirty="0"/>
              <a:t>Mobile GPUs do support OpenCL compute and machine learning, often with some specialized 8 bit integer instructions. Within the mobile SOC it is common to have dedicated ‘AI’ cores as well.</a:t>
            </a:r>
          </a:p>
          <a:p>
            <a:pPr lvl="1">
              <a:buClr>
                <a:srgbClr val="686868"/>
              </a:buClr>
            </a:pPr>
            <a:endParaRPr lang="en-US" sz="1400" dirty="0"/>
          </a:p>
        </p:txBody>
      </p:sp>
      <p:graphicFrame>
        <p:nvGraphicFramePr>
          <p:cNvPr id="8" name="Table 7">
            <a:extLst>
              <a:ext uri="{FF2B5EF4-FFF2-40B4-BE49-F238E27FC236}">
                <a16:creationId xmlns:a16="http://schemas.microsoft.com/office/drawing/2014/main" id="{26A746E5-1BB5-4F8E-9033-D3D880C14035}"/>
              </a:ext>
            </a:extLst>
          </p:cNvPr>
          <p:cNvGraphicFramePr>
            <a:graphicFrameLocks noGrp="1"/>
          </p:cNvGraphicFramePr>
          <p:nvPr>
            <p:extLst>
              <p:ext uri="{D42A27DB-BD31-4B8C-83A1-F6EECF244321}">
                <p14:modId xmlns:p14="http://schemas.microsoft.com/office/powerpoint/2010/main" val="155610941"/>
              </p:ext>
            </p:extLst>
          </p:nvPr>
        </p:nvGraphicFramePr>
        <p:xfrm>
          <a:off x="7179012" y="1912716"/>
          <a:ext cx="4517684" cy="3325212"/>
        </p:xfrm>
        <a:graphic>
          <a:graphicData uri="http://schemas.openxmlformats.org/drawingml/2006/table">
            <a:tbl>
              <a:tblPr firstRow="1" bandRow="1">
                <a:tableStyleId>{073A0DAA-6AF3-43AB-8588-CEC1D06C72B9}</a:tableStyleId>
              </a:tblPr>
              <a:tblGrid>
                <a:gridCol w="1381884">
                  <a:extLst>
                    <a:ext uri="{9D8B030D-6E8A-4147-A177-3AD203B41FA5}">
                      <a16:colId xmlns:a16="http://schemas.microsoft.com/office/drawing/2014/main" val="1752308370"/>
                    </a:ext>
                  </a:extLst>
                </a:gridCol>
                <a:gridCol w="1799061">
                  <a:extLst>
                    <a:ext uri="{9D8B030D-6E8A-4147-A177-3AD203B41FA5}">
                      <a16:colId xmlns:a16="http://schemas.microsoft.com/office/drawing/2014/main" val="1110946586"/>
                    </a:ext>
                  </a:extLst>
                </a:gridCol>
                <a:gridCol w="1336739">
                  <a:extLst>
                    <a:ext uri="{9D8B030D-6E8A-4147-A177-3AD203B41FA5}">
                      <a16:colId xmlns:a16="http://schemas.microsoft.com/office/drawing/2014/main" val="4066760079"/>
                    </a:ext>
                  </a:extLst>
                </a:gridCol>
              </a:tblGrid>
              <a:tr h="426823">
                <a:tc>
                  <a:txBody>
                    <a:bodyPr/>
                    <a:lstStyle/>
                    <a:p>
                      <a:pPr algn="ctr"/>
                      <a:r>
                        <a:rPr lang="en-US" sz="1600" dirty="0"/>
                        <a:t>Specs</a:t>
                      </a:r>
                    </a:p>
                  </a:txBody>
                  <a:tcPr/>
                </a:tc>
                <a:tc>
                  <a:txBody>
                    <a:bodyPr/>
                    <a:lstStyle/>
                    <a:p>
                      <a:pPr algn="ctr"/>
                      <a:r>
                        <a:rPr lang="en-US" sz="1400" dirty="0"/>
                        <a:t>Qualcomm</a:t>
                      </a:r>
                      <a:r>
                        <a:rPr lang="en-US" sz="1400" baseline="30000" dirty="0"/>
                        <a:t>®</a:t>
                      </a:r>
                      <a:endParaRPr lang="en-US" sz="1400" dirty="0"/>
                    </a:p>
                    <a:p>
                      <a:pPr algn="ctr"/>
                      <a:r>
                        <a:rPr lang="en-US" sz="1400" dirty="0" err="1"/>
                        <a:t>Adreno</a:t>
                      </a:r>
                      <a:r>
                        <a:rPr lang="en-US" sz="1400" baseline="30000" dirty="0" err="1"/>
                        <a:t>TM</a:t>
                      </a:r>
                      <a:r>
                        <a:rPr lang="en-US" sz="1400" dirty="0"/>
                        <a:t> 640 GPU</a:t>
                      </a:r>
                    </a:p>
                  </a:txBody>
                  <a:tcPr>
                    <a:solidFill>
                      <a:srgbClr val="FF0000"/>
                    </a:solidFill>
                  </a:tcPr>
                </a:tc>
                <a:tc>
                  <a:txBody>
                    <a:bodyPr/>
                    <a:lstStyle/>
                    <a:p>
                      <a:pPr algn="ctr"/>
                      <a:r>
                        <a:rPr lang="en-US" sz="1600" dirty="0"/>
                        <a:t>Xbox One</a:t>
                      </a:r>
                    </a:p>
                  </a:txBody>
                  <a:tcPr/>
                </a:tc>
                <a:extLst>
                  <a:ext uri="{0D108BD9-81ED-4DB2-BD59-A6C34878D82A}">
                    <a16:rowId xmlns:a16="http://schemas.microsoft.com/office/drawing/2014/main" val="2553450565"/>
                  </a:ext>
                </a:extLst>
              </a:tr>
              <a:tr h="538385">
                <a:tc>
                  <a:txBody>
                    <a:bodyPr/>
                    <a:lstStyle/>
                    <a:p>
                      <a:r>
                        <a:rPr lang="en-US" sz="1400" dirty="0"/>
                        <a:t>Shader ALU</a:t>
                      </a:r>
                    </a:p>
                    <a:p>
                      <a:r>
                        <a:rPr lang="en-US" sz="1400" dirty="0"/>
                        <a:t>(FP32)</a:t>
                      </a:r>
                    </a:p>
                  </a:txBody>
                  <a:tcPr/>
                </a:tc>
                <a:tc>
                  <a:txBody>
                    <a:bodyPr/>
                    <a:lstStyle/>
                    <a:p>
                      <a:r>
                        <a:rPr lang="en-US" sz="1400" dirty="0"/>
                        <a:t>954.7 GFLOPs</a:t>
                      </a:r>
                    </a:p>
                  </a:txBody>
                  <a:tcPr/>
                </a:tc>
                <a:tc>
                  <a:txBody>
                    <a:bodyPr/>
                    <a:lstStyle/>
                    <a:p>
                      <a:r>
                        <a:rPr lang="en-US" sz="1400" dirty="0"/>
                        <a:t>1300 GFLOPs</a:t>
                      </a:r>
                    </a:p>
                  </a:txBody>
                  <a:tcPr/>
                </a:tc>
                <a:extLst>
                  <a:ext uri="{0D108BD9-81ED-4DB2-BD59-A6C34878D82A}">
                    <a16:rowId xmlns:a16="http://schemas.microsoft.com/office/drawing/2014/main" val="302846170"/>
                  </a:ext>
                </a:extLst>
              </a:tr>
              <a:tr h="538385">
                <a:tc>
                  <a:txBody>
                    <a:bodyPr/>
                    <a:lstStyle/>
                    <a:p>
                      <a:r>
                        <a:rPr lang="en-US" sz="1400" dirty="0"/>
                        <a:t>Shader ALU</a:t>
                      </a:r>
                    </a:p>
                    <a:p>
                      <a:r>
                        <a:rPr lang="en-US" sz="1400" dirty="0"/>
                        <a:t>(FP16)</a:t>
                      </a:r>
                    </a:p>
                  </a:txBody>
                  <a:tcPr/>
                </a:tc>
                <a:tc>
                  <a:txBody>
                    <a:bodyPr/>
                    <a:lstStyle/>
                    <a:p>
                      <a:r>
                        <a:rPr lang="en-US" sz="1400" dirty="0"/>
                        <a:t>1853.3 GFLOPs</a:t>
                      </a:r>
                    </a:p>
                  </a:txBody>
                  <a:tcPr/>
                </a:tc>
                <a:tc>
                  <a:txBody>
                    <a:bodyPr/>
                    <a:lstStyle/>
                    <a:p>
                      <a:r>
                        <a:rPr lang="en-US" sz="1400" dirty="0"/>
                        <a:t>1300 GFLOPs</a:t>
                      </a:r>
                    </a:p>
                  </a:txBody>
                  <a:tcPr/>
                </a:tc>
                <a:extLst>
                  <a:ext uri="{0D108BD9-81ED-4DB2-BD59-A6C34878D82A}">
                    <a16:rowId xmlns:a16="http://schemas.microsoft.com/office/drawing/2014/main" val="3958910945"/>
                  </a:ext>
                </a:extLst>
              </a:tr>
              <a:tr h="538385">
                <a:tc>
                  <a:txBody>
                    <a:bodyPr/>
                    <a:lstStyle/>
                    <a:p>
                      <a:r>
                        <a:rPr lang="en-US" sz="1400" dirty="0"/>
                        <a:t>Texture (Bilinear)</a:t>
                      </a:r>
                    </a:p>
                  </a:txBody>
                  <a:tcPr/>
                </a:tc>
                <a:tc>
                  <a:txBody>
                    <a:bodyPr/>
                    <a:lstStyle/>
                    <a:p>
                      <a:r>
                        <a:rPr lang="en-US" sz="1400" dirty="0"/>
                        <a:t>28.1 </a:t>
                      </a:r>
                      <a:r>
                        <a:rPr lang="en-US" sz="1400" dirty="0" err="1"/>
                        <a:t>Gtex</a:t>
                      </a:r>
                      <a:r>
                        <a:rPr lang="en-US" sz="1400" dirty="0"/>
                        <a:t>/sec</a:t>
                      </a:r>
                    </a:p>
                  </a:txBody>
                  <a:tcPr/>
                </a:tc>
                <a:tc>
                  <a:txBody>
                    <a:bodyPr/>
                    <a:lstStyle/>
                    <a:p>
                      <a:r>
                        <a:rPr lang="en-US" sz="1400" dirty="0"/>
                        <a:t>40.9 </a:t>
                      </a:r>
                      <a:r>
                        <a:rPr lang="en-US" sz="1400" dirty="0" err="1"/>
                        <a:t>Gtex</a:t>
                      </a:r>
                      <a:r>
                        <a:rPr lang="en-US" sz="1400" dirty="0"/>
                        <a:t>/sec</a:t>
                      </a:r>
                    </a:p>
                  </a:txBody>
                  <a:tcPr/>
                </a:tc>
                <a:extLst>
                  <a:ext uri="{0D108BD9-81ED-4DB2-BD59-A6C34878D82A}">
                    <a16:rowId xmlns:a16="http://schemas.microsoft.com/office/drawing/2014/main" val="669208045"/>
                  </a:ext>
                </a:extLst>
              </a:tr>
              <a:tr h="426823">
                <a:tc>
                  <a:txBody>
                    <a:bodyPr/>
                    <a:lstStyle/>
                    <a:p>
                      <a:r>
                        <a:rPr lang="en-US" sz="1400" dirty="0"/>
                        <a:t>ROPs</a:t>
                      </a:r>
                    </a:p>
                  </a:txBody>
                  <a:tcPr/>
                </a:tc>
                <a:tc>
                  <a:txBody>
                    <a:bodyPr/>
                    <a:lstStyle/>
                    <a:p>
                      <a:r>
                        <a:rPr lang="en-US" sz="1400" dirty="0"/>
                        <a:t>9.4 </a:t>
                      </a:r>
                      <a:r>
                        <a:rPr lang="en-US" sz="1400" dirty="0" err="1"/>
                        <a:t>Gpix</a:t>
                      </a:r>
                      <a:r>
                        <a:rPr lang="en-US" sz="1400" dirty="0"/>
                        <a:t>/sec</a:t>
                      </a:r>
                    </a:p>
                  </a:txBody>
                  <a:tcPr/>
                </a:tc>
                <a:tc>
                  <a:txBody>
                    <a:bodyPr/>
                    <a:lstStyle/>
                    <a:p>
                      <a:r>
                        <a:rPr lang="en-US" sz="1400" dirty="0"/>
                        <a:t>13.6 </a:t>
                      </a:r>
                      <a:r>
                        <a:rPr lang="en-US" sz="1400" dirty="0" err="1"/>
                        <a:t>Gpix</a:t>
                      </a:r>
                      <a:r>
                        <a:rPr lang="en-US" sz="1400" dirty="0"/>
                        <a:t>/sec</a:t>
                      </a:r>
                    </a:p>
                  </a:txBody>
                  <a:tcPr/>
                </a:tc>
                <a:extLst>
                  <a:ext uri="{0D108BD9-81ED-4DB2-BD59-A6C34878D82A}">
                    <a16:rowId xmlns:a16="http://schemas.microsoft.com/office/drawing/2014/main" val="1443936649"/>
                  </a:ext>
                </a:extLst>
              </a:tr>
              <a:tr h="765074">
                <a:tc>
                  <a:txBody>
                    <a:bodyPr/>
                    <a:lstStyle/>
                    <a:p>
                      <a:r>
                        <a:rPr lang="en-US" sz="1400" dirty="0"/>
                        <a:t>System/Tile Memory Bandwidth</a:t>
                      </a:r>
                    </a:p>
                  </a:txBody>
                  <a:tcPr/>
                </a:tc>
                <a:tc>
                  <a:txBody>
                    <a:bodyPr/>
                    <a:lstStyle/>
                    <a:p>
                      <a:r>
                        <a:rPr lang="en-US" sz="1400" dirty="0"/>
                        <a:t>34.1 GB/sec</a:t>
                      </a:r>
                    </a:p>
                    <a:p>
                      <a:r>
                        <a:rPr lang="en-US" sz="1400" dirty="0"/>
                        <a:t>300 GB/sec</a:t>
                      </a:r>
                    </a:p>
                  </a:txBody>
                  <a:tcPr/>
                </a:tc>
                <a:tc>
                  <a:txBody>
                    <a:bodyPr/>
                    <a:lstStyle/>
                    <a:p>
                      <a:r>
                        <a:rPr lang="en-US" sz="1400" dirty="0"/>
                        <a:t>68 GB/sec</a:t>
                      </a:r>
                    </a:p>
                    <a:p>
                      <a:r>
                        <a:rPr lang="en-US" sz="1400" dirty="0"/>
                        <a:t>200 GB/sec</a:t>
                      </a:r>
                    </a:p>
                  </a:txBody>
                  <a:tcPr/>
                </a:tc>
                <a:extLst>
                  <a:ext uri="{0D108BD9-81ED-4DB2-BD59-A6C34878D82A}">
                    <a16:rowId xmlns:a16="http://schemas.microsoft.com/office/drawing/2014/main" val="3381360555"/>
                  </a:ext>
                </a:extLst>
              </a:tr>
            </a:tbl>
          </a:graphicData>
        </a:graphic>
      </p:graphicFrame>
      <p:sp>
        <p:nvSpPr>
          <p:cNvPr id="6" name="TextBox 5">
            <a:extLst>
              <a:ext uri="{FF2B5EF4-FFF2-40B4-BE49-F238E27FC236}">
                <a16:creationId xmlns:a16="http://schemas.microsoft.com/office/drawing/2014/main" id="{AC5742A2-4F29-4878-B369-CD791062EB73}"/>
              </a:ext>
            </a:extLst>
          </p:cNvPr>
          <p:cNvSpPr txBox="1"/>
          <p:nvPr/>
        </p:nvSpPr>
        <p:spPr>
          <a:xfrm>
            <a:off x="515568" y="6381342"/>
            <a:ext cx="10982527" cy="162480"/>
          </a:xfrm>
          <a:prstGeom prst="rect">
            <a:avLst/>
          </a:prstGeom>
        </p:spPr>
        <p:txBody>
          <a:bodyPr wrap="square" lIns="0" tIns="0" rIns="0" bIns="0" rtlCol="0">
            <a:spAutoFit/>
          </a:bodyPr>
          <a:lstStyle/>
          <a:p>
            <a:pPr algn="ctr">
              <a:lnSpc>
                <a:spcPct val="96000"/>
              </a:lnSpc>
            </a:pPr>
            <a:r>
              <a:rPr lang="en-US" sz="1100" dirty="0">
                <a:solidFill>
                  <a:schemeClr val="tx2"/>
                </a:solidFill>
                <a:latin typeface="Microsoft Sans Serif"/>
                <a:cs typeface="Microsoft Sans Serif" panose="020B0604020202020204" pitchFamily="34" charset="0"/>
              </a:rPr>
              <a:t>Qualcomm Snapdragon and Qualcomm Adreno are products of Qualcomm Technologies, Inc. and/or its subsidiaries</a:t>
            </a:r>
          </a:p>
        </p:txBody>
      </p:sp>
    </p:spTree>
    <p:extLst>
      <p:ext uri="{BB962C8B-B14F-4D97-AF65-F5344CB8AC3E}">
        <p14:creationId xmlns:p14="http://schemas.microsoft.com/office/powerpoint/2010/main" val="232647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4F4C6-A418-4FA0-8C43-A31366F3BB77}"/>
              </a:ext>
            </a:extLst>
          </p:cNvPr>
          <p:cNvSpPr>
            <a:spLocks noGrp="1"/>
          </p:cNvSpPr>
          <p:nvPr>
            <p:ph type="body" sz="quarter" idx="10"/>
          </p:nvPr>
        </p:nvSpPr>
        <p:spPr/>
        <p:txBody>
          <a:bodyPr/>
          <a:lstStyle/>
          <a:p>
            <a:r>
              <a:rPr lang="en-US" b="0" dirty="0"/>
              <a:t>GPU and Memory power are about as dominant power consumers</a:t>
            </a:r>
          </a:p>
          <a:p>
            <a:pPr lvl="1"/>
            <a:r>
              <a:rPr lang="en-US" dirty="0"/>
              <a:t>CPU power consumption is less, but still significant</a:t>
            </a:r>
          </a:p>
          <a:p>
            <a:pPr lvl="1"/>
            <a:r>
              <a:rPr lang="en-US" dirty="0"/>
              <a:t>PMIC (Power Management IC [voltage regulator]) can also burn significant power</a:t>
            </a:r>
          </a:p>
          <a:p>
            <a:pPr marL="342900" lvl="1" indent="0">
              <a:buNone/>
            </a:pPr>
            <a:endParaRPr lang="en-US" dirty="0"/>
          </a:p>
          <a:p>
            <a:r>
              <a:rPr lang="en-US" b="0" dirty="0"/>
              <a:t>API chosen and driver maturity can have a large effect on overall power consumption</a:t>
            </a:r>
          </a:p>
          <a:p>
            <a:pPr lvl="1"/>
            <a:r>
              <a:rPr lang="en-US" dirty="0"/>
              <a:t>Vulkan based application’s power consumption is lower on the CPU than with OpenGL ES</a:t>
            </a:r>
          </a:p>
          <a:p>
            <a:pPr marL="4572" indent="0">
              <a:buNone/>
            </a:pPr>
            <a:endParaRPr lang="en-US" dirty="0"/>
          </a:p>
        </p:txBody>
      </p:sp>
      <p:sp>
        <p:nvSpPr>
          <p:cNvPr id="2" name="Title 1">
            <a:extLst>
              <a:ext uri="{FF2B5EF4-FFF2-40B4-BE49-F238E27FC236}">
                <a16:creationId xmlns:a16="http://schemas.microsoft.com/office/drawing/2014/main" id="{80FE2B8A-B033-4087-B0D3-40ABAE540D52}"/>
              </a:ext>
            </a:extLst>
          </p:cNvPr>
          <p:cNvSpPr>
            <a:spLocks noGrp="1"/>
          </p:cNvSpPr>
          <p:nvPr>
            <p:ph type="title"/>
          </p:nvPr>
        </p:nvSpPr>
        <p:spPr/>
        <p:txBody>
          <a:bodyPr/>
          <a:lstStyle/>
          <a:p>
            <a:r>
              <a:rPr lang="en-US" dirty="0"/>
              <a:t>Power Consumption within a Mobile GPU</a:t>
            </a:r>
          </a:p>
        </p:txBody>
      </p:sp>
      <p:sp>
        <p:nvSpPr>
          <p:cNvPr id="8" name="Rectangle 7">
            <a:extLst>
              <a:ext uri="{FF2B5EF4-FFF2-40B4-BE49-F238E27FC236}">
                <a16:creationId xmlns:a16="http://schemas.microsoft.com/office/drawing/2014/main" id="{542991CB-885C-440B-A935-A82705250859}"/>
              </a:ext>
            </a:extLst>
          </p:cNvPr>
          <p:cNvSpPr/>
          <p:nvPr/>
        </p:nvSpPr>
        <p:spPr>
          <a:xfrm>
            <a:off x="9875520" y="1122218"/>
            <a:ext cx="1471353" cy="176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26E161E4-23EB-4456-8335-0A89464F2986}"/>
              </a:ext>
            </a:extLst>
          </p:cNvPr>
          <p:cNvGraphicFramePr>
            <a:graphicFrameLocks/>
          </p:cNvGraphicFramePr>
          <p:nvPr>
            <p:extLst>
              <p:ext uri="{D42A27DB-BD31-4B8C-83A1-F6EECF244321}">
                <p14:modId xmlns:p14="http://schemas.microsoft.com/office/powerpoint/2010/main" val="2718951754"/>
              </p:ext>
            </p:extLst>
          </p:nvPr>
        </p:nvGraphicFramePr>
        <p:xfrm>
          <a:off x="5690836" y="730881"/>
          <a:ext cx="5656037" cy="53962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9703855-7347-42DD-AF42-FF61D42D3CD2}"/>
              </a:ext>
            </a:extLst>
          </p:cNvPr>
          <p:cNvSpPr txBox="1"/>
          <p:nvPr/>
        </p:nvSpPr>
        <p:spPr>
          <a:xfrm>
            <a:off x="6501165" y="6228751"/>
            <a:ext cx="4675965" cy="307777"/>
          </a:xfrm>
          <a:prstGeom prst="rect">
            <a:avLst/>
          </a:prstGeom>
          <a:noFill/>
        </p:spPr>
        <p:txBody>
          <a:bodyPr wrap="square" rtlCol="0">
            <a:spAutoFit/>
          </a:bodyPr>
          <a:lstStyle/>
          <a:p>
            <a:r>
              <a:rPr lang="en-US" sz="1400" dirty="0">
                <a:solidFill>
                  <a:schemeClr val="tx1">
                    <a:lumMod val="75000"/>
                    <a:lumOff val="25000"/>
                  </a:schemeClr>
                </a:solidFill>
              </a:rPr>
              <a:t>Note: Silicon based measurement of </a:t>
            </a:r>
            <a:r>
              <a:rPr lang="en-US" sz="1400" dirty="0" err="1">
                <a:solidFill>
                  <a:schemeClr val="tx1">
                    <a:lumMod val="75000"/>
                    <a:lumOff val="25000"/>
                  </a:schemeClr>
                </a:solidFill>
              </a:rPr>
              <a:t>Fortnite</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376719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9A60-23FB-46F7-9A56-7897B7EC0B81}"/>
              </a:ext>
            </a:extLst>
          </p:cNvPr>
          <p:cNvSpPr>
            <a:spLocks noGrp="1"/>
          </p:cNvSpPr>
          <p:nvPr>
            <p:ph type="title"/>
          </p:nvPr>
        </p:nvSpPr>
        <p:spPr/>
        <p:txBody>
          <a:bodyPr/>
          <a:lstStyle/>
          <a:p>
            <a:r>
              <a:rPr lang="en-US" dirty="0"/>
              <a:t>Rendering algorithm differences with desktop GPUs</a:t>
            </a:r>
          </a:p>
        </p:txBody>
      </p:sp>
      <p:sp>
        <p:nvSpPr>
          <p:cNvPr id="8" name="Content Placeholder 1">
            <a:extLst>
              <a:ext uri="{FF2B5EF4-FFF2-40B4-BE49-F238E27FC236}">
                <a16:creationId xmlns:a16="http://schemas.microsoft.com/office/drawing/2014/main" id="{DFD2F465-8A46-4521-838C-D593D30A74C8}"/>
              </a:ext>
            </a:extLst>
          </p:cNvPr>
          <p:cNvSpPr txBox="1">
            <a:spLocks/>
          </p:cNvSpPr>
          <p:nvPr/>
        </p:nvSpPr>
        <p:spPr>
          <a:xfrm>
            <a:off x="495300" y="1293084"/>
            <a:ext cx="4881106" cy="5277084"/>
          </a:xfrm>
          <a:prstGeom prst="rect">
            <a:avLst/>
          </a:prstGeom>
        </p:spPr>
        <p:txBody>
          <a:bodyPr vert="horz" lIns="91440" tIns="45720" rIns="91440" bIns="45720" rtlCol="0">
            <a:noAutofit/>
          </a:bodyPr>
          <a:lstStyle>
            <a:lvl1pPr marL="347472" indent="-342900" algn="l" defTabSz="914400" rtl="0" eaLnBrk="1" fontAlgn="base" latinLnBrk="0" hangingPunct="1">
              <a:lnSpc>
                <a:spcPct val="95000"/>
              </a:lnSpc>
              <a:spcBef>
                <a:spcPct val="20000"/>
              </a:spcBef>
              <a:spcAft>
                <a:spcPct val="0"/>
              </a:spcAft>
              <a:buClr>
                <a:schemeClr val="accent2"/>
              </a:buClr>
              <a:buFont typeface="Arial" pitchFamily="34" charset="0"/>
              <a:buChar char="•"/>
              <a:defRPr lang="en-US" sz="2400" kern="1200" dirty="0" smtClean="0">
                <a:solidFill>
                  <a:schemeClr val="tx1">
                    <a:lumMod val="75000"/>
                    <a:lumOff val="25000"/>
                  </a:schemeClr>
                </a:solidFill>
                <a:latin typeface="Qualcomm Office Regular" panose="020B0503030202060203" pitchFamily="34" charset="0"/>
                <a:ea typeface="+mn-ea"/>
                <a:cs typeface="+mn-cs"/>
              </a:defRPr>
            </a:lvl1pPr>
            <a:lvl2pPr marL="685800" indent="-342900" algn="l" defTabSz="914400" rtl="0" eaLnBrk="1" fontAlgn="base" latinLnBrk="0" hangingPunct="1">
              <a:lnSpc>
                <a:spcPct val="95000"/>
              </a:lnSpc>
              <a:spcBef>
                <a:spcPct val="20000"/>
              </a:spcBef>
              <a:spcAft>
                <a:spcPct val="0"/>
              </a:spcAft>
              <a:buClr>
                <a:schemeClr val="accent2"/>
              </a:buClr>
              <a:buFont typeface="Arial" pitchFamily="34" charset="0"/>
              <a:buChar char="−"/>
              <a:defRPr lang="en-US" altLang="en-US" sz="2000" kern="1200" dirty="0" smtClean="0">
                <a:solidFill>
                  <a:schemeClr val="tx1">
                    <a:lumMod val="75000"/>
                    <a:lumOff val="25000"/>
                  </a:schemeClr>
                </a:solidFill>
                <a:latin typeface="Qualcomm Office Regular" panose="020B0503030202060203" pitchFamily="34" charset="0"/>
                <a:ea typeface="+mn-ea"/>
                <a:cs typeface="+mn-cs"/>
              </a:defRPr>
            </a:lvl2pPr>
            <a:lvl3pPr marL="1143000" indent="-342900" algn="l" defTabSz="914400" rtl="0" eaLnBrk="1" fontAlgn="base" latinLnBrk="0" hangingPunct="1">
              <a:lnSpc>
                <a:spcPct val="95000"/>
              </a:lnSpc>
              <a:spcBef>
                <a:spcPct val="20000"/>
              </a:spcBef>
              <a:spcAft>
                <a:spcPct val="0"/>
              </a:spcAft>
              <a:buClr>
                <a:schemeClr val="accent2"/>
              </a:buClr>
              <a:buFont typeface="Arial" pitchFamily="34" charset="0"/>
              <a:buChar char="−"/>
              <a:defRPr lang="en-US" altLang="en-US" sz="1800" kern="1200" dirty="0" smtClean="0">
                <a:solidFill>
                  <a:schemeClr val="tx1">
                    <a:lumMod val="75000"/>
                    <a:lumOff val="25000"/>
                  </a:schemeClr>
                </a:solidFill>
                <a:latin typeface="Qualcomm Office Regular" panose="020B0503030202060203" pitchFamily="34" charset="0"/>
                <a:ea typeface="+mn-ea"/>
                <a:cs typeface="+mn-cs"/>
              </a:defRPr>
            </a:lvl3pPr>
            <a:lvl4pPr marL="1600200" indent="-342900" algn="l" defTabSz="914400" rtl="0" eaLnBrk="1" fontAlgn="base" latinLnBrk="0" hangingPunct="1">
              <a:lnSpc>
                <a:spcPct val="95000"/>
              </a:lnSpc>
              <a:spcBef>
                <a:spcPct val="20000"/>
              </a:spcBef>
              <a:spcAft>
                <a:spcPct val="0"/>
              </a:spcAft>
              <a:buClr>
                <a:schemeClr val="accent2"/>
              </a:buClr>
              <a:buFont typeface="Arial" pitchFamily="34" charset="0"/>
              <a:buChar char="−"/>
              <a:defRPr lang="en-US" altLang="en-US" sz="1600" kern="1200" dirty="0" smtClean="0">
                <a:solidFill>
                  <a:schemeClr val="tx1">
                    <a:lumMod val="75000"/>
                    <a:lumOff val="25000"/>
                  </a:schemeClr>
                </a:solidFill>
                <a:latin typeface="Qualcomm Office Regular" panose="020B0503030202060203" pitchFamily="34" charset="0"/>
                <a:ea typeface="+mn-ea"/>
                <a:cs typeface="+mn-cs"/>
              </a:defRPr>
            </a:lvl4pPr>
            <a:lvl5pPr marL="2057400" indent="-342900" algn="l" defTabSz="914400" rtl="0" eaLnBrk="1" fontAlgn="base" latinLnBrk="0" hangingPunct="1">
              <a:lnSpc>
                <a:spcPct val="95000"/>
              </a:lnSpc>
              <a:spcBef>
                <a:spcPct val="20000"/>
              </a:spcBef>
              <a:spcAft>
                <a:spcPct val="0"/>
              </a:spcAft>
              <a:buClr>
                <a:schemeClr val="accent2"/>
              </a:buClr>
              <a:buFont typeface="Arial" pitchFamily="34" charset="0"/>
              <a:buChar char="−"/>
              <a:defRPr lang="en-US" altLang="en-US" sz="2400" kern="1200" dirty="0">
                <a:solidFill>
                  <a:srgbClr val="404040"/>
                </a:solidFill>
                <a:latin typeface="Qualcomm Office Regular" panose="020B05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686868"/>
              </a:buClr>
            </a:pPr>
            <a:r>
              <a:rPr lang="en-US" sz="1800" dirty="0">
                <a:solidFill>
                  <a:schemeClr val="tx1"/>
                </a:solidFill>
              </a:rPr>
              <a:t>Mobile chips typically use some form of ‘Binned’ rendering into an on-chip tile buffer</a:t>
            </a:r>
          </a:p>
          <a:p>
            <a:pPr marL="285750" indent="-285750">
              <a:buClr>
                <a:srgbClr val="686868"/>
              </a:buClr>
            </a:pPr>
            <a:r>
              <a:rPr lang="en-US" sz="1800" dirty="0">
                <a:solidFill>
                  <a:schemeClr val="tx1"/>
                </a:solidFill>
              </a:rPr>
              <a:t>There is commonly a separate ‘Binning Pass’ that generates visibility information that is used for later ‘Rendering Pass’.  Intel calls this pass ‘POSH’ – position only shading – as only position information is required.</a:t>
            </a:r>
          </a:p>
          <a:p>
            <a:pPr marL="285750" indent="-285750">
              <a:buClr>
                <a:srgbClr val="686868"/>
              </a:buClr>
            </a:pPr>
            <a:r>
              <a:rPr lang="en-US" sz="1800" dirty="0">
                <a:solidFill>
                  <a:schemeClr val="tx1"/>
                </a:solidFill>
              </a:rPr>
              <a:t>Finally the results are copied to the system memory surface in a ‘resolve pass’. Note that surfaces that are no longer needed (such as depth) are not resolved and any traffic associated with them stays on-chip.</a:t>
            </a:r>
          </a:p>
          <a:p>
            <a:pPr marL="285750" indent="-285750">
              <a:buClr>
                <a:srgbClr val="686868"/>
              </a:buClr>
            </a:pPr>
            <a:r>
              <a:rPr lang="en-US" sz="1800" dirty="0" err="1">
                <a:solidFill>
                  <a:schemeClr val="tx1"/>
                </a:solidFill>
              </a:rPr>
              <a:t>Adreno</a:t>
            </a:r>
            <a:r>
              <a:rPr lang="en-US" sz="1800" baseline="30000" dirty="0" err="1">
                <a:solidFill>
                  <a:schemeClr val="tx1"/>
                </a:solidFill>
              </a:rPr>
              <a:t>TM</a:t>
            </a:r>
            <a:r>
              <a:rPr lang="en-US" sz="1800" dirty="0">
                <a:solidFill>
                  <a:schemeClr val="tx1"/>
                </a:solidFill>
              </a:rPr>
              <a:t> GPU supports Direct Rendering as well (we call this ‘Qualcomm</a:t>
            </a:r>
            <a:r>
              <a:rPr lang="en-US" sz="1800" baseline="10000" dirty="0"/>
              <a:t>®</a:t>
            </a:r>
            <a:r>
              <a:rPr lang="en-US" sz="1800" dirty="0">
                <a:solidFill>
                  <a:schemeClr val="tx1"/>
                </a:solidFill>
              </a:rPr>
              <a:t> </a:t>
            </a:r>
            <a:r>
              <a:rPr lang="en-US" sz="1800" dirty="0" err="1">
                <a:solidFill>
                  <a:schemeClr val="tx1"/>
                </a:solidFill>
              </a:rPr>
              <a:t>FlexRender</a:t>
            </a:r>
            <a:r>
              <a:rPr lang="en-US" sz="1800" baseline="30000" dirty="0" err="1">
                <a:solidFill>
                  <a:schemeClr val="tx1"/>
                </a:solidFill>
              </a:rPr>
              <a:t>TM</a:t>
            </a:r>
            <a:r>
              <a:rPr lang="en-US" sz="1800" dirty="0">
                <a:solidFill>
                  <a:schemeClr val="tx1"/>
                </a:solidFill>
              </a:rPr>
              <a:t> Technology’) for situations in which the depth complexity is low and not worth the binning and resolve overhead.    In these cases,  some of the tile buffer is used as system memory cache.</a:t>
            </a:r>
          </a:p>
        </p:txBody>
      </p:sp>
      <p:sp>
        <p:nvSpPr>
          <p:cNvPr id="11" name="TextBox 10">
            <a:extLst>
              <a:ext uri="{FF2B5EF4-FFF2-40B4-BE49-F238E27FC236}">
                <a16:creationId xmlns:a16="http://schemas.microsoft.com/office/drawing/2014/main" id="{571C0048-FCE3-425D-BEAA-D227C87A05FA}"/>
              </a:ext>
            </a:extLst>
          </p:cNvPr>
          <p:cNvSpPr txBox="1"/>
          <p:nvPr/>
        </p:nvSpPr>
        <p:spPr>
          <a:xfrm>
            <a:off x="604736" y="6570168"/>
            <a:ext cx="10982527" cy="162480"/>
          </a:xfrm>
          <a:prstGeom prst="rect">
            <a:avLst/>
          </a:prstGeom>
        </p:spPr>
        <p:txBody>
          <a:bodyPr wrap="square" lIns="0" tIns="0" rIns="0" bIns="0" rtlCol="0">
            <a:spAutoFit/>
          </a:bodyPr>
          <a:lstStyle/>
          <a:p>
            <a:pPr algn="ctr">
              <a:lnSpc>
                <a:spcPct val="96000"/>
              </a:lnSpc>
            </a:pPr>
            <a:r>
              <a:rPr lang="en-US" sz="1100" dirty="0">
                <a:solidFill>
                  <a:schemeClr val="tx2"/>
                </a:solidFill>
                <a:latin typeface="Microsoft Sans Serif"/>
                <a:cs typeface="Microsoft Sans Serif" panose="020B0604020202020204" pitchFamily="34" charset="0"/>
              </a:rPr>
              <a:t>Qualcomm Adreno and </a:t>
            </a:r>
            <a:r>
              <a:rPr lang="en-US" sz="1100" dirty="0" err="1">
                <a:solidFill>
                  <a:schemeClr val="tx2"/>
                </a:solidFill>
                <a:latin typeface="Microsoft Sans Serif"/>
                <a:cs typeface="Microsoft Sans Serif" panose="020B0604020202020204" pitchFamily="34" charset="0"/>
              </a:rPr>
              <a:t>FlexRender</a:t>
            </a:r>
            <a:r>
              <a:rPr lang="en-US" sz="1100" dirty="0">
                <a:solidFill>
                  <a:schemeClr val="tx2"/>
                </a:solidFill>
                <a:latin typeface="Microsoft Sans Serif"/>
                <a:cs typeface="Microsoft Sans Serif" panose="020B0604020202020204" pitchFamily="34" charset="0"/>
              </a:rPr>
              <a:t> is a product of Qualcomm Technologies, Inc. and/or its subsidiaries</a:t>
            </a:r>
          </a:p>
        </p:txBody>
      </p:sp>
      <p:sp>
        <p:nvSpPr>
          <p:cNvPr id="9" name="Rectangle: Rounded Corners 8">
            <a:extLst>
              <a:ext uri="{FF2B5EF4-FFF2-40B4-BE49-F238E27FC236}">
                <a16:creationId xmlns:a16="http://schemas.microsoft.com/office/drawing/2014/main" id="{6228F9EE-436E-4FEC-8AC3-9DF66DC2B273}"/>
              </a:ext>
            </a:extLst>
          </p:cNvPr>
          <p:cNvSpPr/>
          <p:nvPr/>
        </p:nvSpPr>
        <p:spPr>
          <a:xfrm>
            <a:off x="5911808" y="1388844"/>
            <a:ext cx="1879677" cy="4496234"/>
          </a:xfrm>
          <a:prstGeom prst="roundRect">
            <a:avLst>
              <a:gd name="adj" fmla="val 680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90000"/>
              </a:lnSpc>
            </a:pPr>
            <a:r>
              <a:rPr lang="en-US" sz="1400" dirty="0">
                <a:solidFill>
                  <a:schemeClr val="tx1"/>
                </a:solidFill>
                <a:latin typeface="Microsoft Sans Serif"/>
                <a:cs typeface="Microsoft Sans Serif" panose="020B0604020202020204" pitchFamily="34" charset="0"/>
              </a:rPr>
              <a:t>Binning Pass</a:t>
            </a:r>
          </a:p>
        </p:txBody>
      </p:sp>
      <p:sp>
        <p:nvSpPr>
          <p:cNvPr id="10" name="Rectangle: Rounded Corners 9">
            <a:extLst>
              <a:ext uri="{FF2B5EF4-FFF2-40B4-BE49-F238E27FC236}">
                <a16:creationId xmlns:a16="http://schemas.microsoft.com/office/drawing/2014/main" id="{2981EEC8-4886-41E3-A3AB-910E9FD2735E}"/>
              </a:ext>
            </a:extLst>
          </p:cNvPr>
          <p:cNvSpPr/>
          <p:nvPr/>
        </p:nvSpPr>
        <p:spPr>
          <a:xfrm>
            <a:off x="10062042" y="1388844"/>
            <a:ext cx="1879677" cy="4496234"/>
          </a:xfrm>
          <a:prstGeom prst="roundRect">
            <a:avLst>
              <a:gd name="adj" fmla="val 680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90000"/>
              </a:lnSpc>
            </a:pPr>
            <a:r>
              <a:rPr lang="en-US" sz="1400" dirty="0">
                <a:solidFill>
                  <a:schemeClr val="tx1"/>
                </a:solidFill>
                <a:latin typeface="Microsoft Sans Serif"/>
                <a:cs typeface="Microsoft Sans Serif" panose="020B0604020202020204" pitchFamily="34" charset="0"/>
              </a:rPr>
              <a:t>Resolve Pass</a:t>
            </a:r>
          </a:p>
        </p:txBody>
      </p:sp>
      <p:sp>
        <p:nvSpPr>
          <p:cNvPr id="12" name="Rectangle: Rounded Corners 11">
            <a:extLst>
              <a:ext uri="{FF2B5EF4-FFF2-40B4-BE49-F238E27FC236}">
                <a16:creationId xmlns:a16="http://schemas.microsoft.com/office/drawing/2014/main" id="{5961A209-5137-4AEB-AFDB-48353F6328ED}"/>
              </a:ext>
            </a:extLst>
          </p:cNvPr>
          <p:cNvSpPr/>
          <p:nvPr/>
        </p:nvSpPr>
        <p:spPr>
          <a:xfrm>
            <a:off x="7854208" y="1388844"/>
            <a:ext cx="2145110" cy="4496234"/>
          </a:xfrm>
          <a:prstGeom prst="roundRect">
            <a:avLst>
              <a:gd name="adj" fmla="val 680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90000"/>
              </a:lnSpc>
            </a:pPr>
            <a:r>
              <a:rPr lang="en-US" sz="1400" dirty="0">
                <a:solidFill>
                  <a:schemeClr val="tx1"/>
                </a:solidFill>
                <a:latin typeface="Microsoft Sans Serif"/>
                <a:cs typeface="Microsoft Sans Serif" panose="020B0604020202020204" pitchFamily="34" charset="0"/>
              </a:rPr>
              <a:t>Rendering Pass</a:t>
            </a:r>
          </a:p>
        </p:txBody>
      </p:sp>
      <p:sp>
        <p:nvSpPr>
          <p:cNvPr id="13" name="TextBox 12">
            <a:extLst>
              <a:ext uri="{FF2B5EF4-FFF2-40B4-BE49-F238E27FC236}">
                <a16:creationId xmlns:a16="http://schemas.microsoft.com/office/drawing/2014/main" id="{2EF98CFC-7BBD-4622-9894-77125CFD7051}"/>
              </a:ext>
            </a:extLst>
          </p:cNvPr>
          <p:cNvSpPr txBox="1"/>
          <p:nvPr/>
        </p:nvSpPr>
        <p:spPr>
          <a:xfrm>
            <a:off x="5164615" y="5008378"/>
            <a:ext cx="724557" cy="531877"/>
          </a:xfrm>
          <a:prstGeom prst="rect">
            <a:avLst/>
          </a:prstGeom>
        </p:spPr>
        <p:txBody>
          <a:bodyPr wrap="none" lIns="0" tIns="0" rIns="0" bIns="0" rtlCol="0">
            <a:spAutoFit/>
          </a:bodyPr>
          <a:lstStyle/>
          <a:p>
            <a:pPr algn="l">
              <a:lnSpc>
                <a:spcPct val="96000"/>
              </a:lnSpc>
            </a:pPr>
            <a:r>
              <a:rPr lang="en-US" sz="1200" dirty="0">
                <a:solidFill>
                  <a:schemeClr val="tx2"/>
                </a:solidFill>
                <a:latin typeface="Microsoft Sans Serif"/>
                <a:cs typeface="Microsoft Sans Serif" panose="020B0604020202020204" pitchFamily="34" charset="0"/>
              </a:rPr>
              <a:t>Binning</a:t>
            </a:r>
            <a:br>
              <a:rPr lang="en-US" sz="1200" dirty="0">
                <a:solidFill>
                  <a:schemeClr val="tx2"/>
                </a:solidFill>
                <a:latin typeface="Microsoft Sans Serif"/>
                <a:cs typeface="Microsoft Sans Serif" panose="020B0604020202020204" pitchFamily="34" charset="0"/>
              </a:rPr>
            </a:br>
            <a:r>
              <a:rPr lang="en-US" sz="1200" dirty="0">
                <a:solidFill>
                  <a:schemeClr val="tx2"/>
                </a:solidFill>
                <a:latin typeface="Microsoft Sans Serif"/>
                <a:cs typeface="Microsoft Sans Serif" panose="020B0604020202020204" pitchFamily="34" charset="0"/>
              </a:rPr>
              <a:t>Pass for </a:t>
            </a:r>
            <a:br>
              <a:rPr lang="en-US" sz="1200" dirty="0">
                <a:solidFill>
                  <a:schemeClr val="tx2"/>
                </a:solidFill>
                <a:latin typeface="Microsoft Sans Serif"/>
                <a:cs typeface="Microsoft Sans Serif" panose="020B0604020202020204" pitchFamily="34" charset="0"/>
              </a:rPr>
            </a:br>
            <a:r>
              <a:rPr lang="en-US" sz="1200" dirty="0">
                <a:solidFill>
                  <a:schemeClr val="tx2"/>
                </a:solidFill>
                <a:latin typeface="Microsoft Sans Serif"/>
                <a:cs typeface="Microsoft Sans Serif" panose="020B0604020202020204" pitchFamily="34" charset="0"/>
              </a:rPr>
              <a:t>next frame</a:t>
            </a:r>
          </a:p>
        </p:txBody>
      </p:sp>
      <p:grpSp>
        <p:nvGrpSpPr>
          <p:cNvPr id="14" name="Group 13">
            <a:extLst>
              <a:ext uri="{FF2B5EF4-FFF2-40B4-BE49-F238E27FC236}">
                <a16:creationId xmlns:a16="http://schemas.microsoft.com/office/drawing/2014/main" id="{39FAF987-164C-496C-8C7B-6C485C0121E0}"/>
              </a:ext>
            </a:extLst>
          </p:cNvPr>
          <p:cNvGrpSpPr/>
          <p:nvPr/>
        </p:nvGrpSpPr>
        <p:grpSpPr>
          <a:xfrm>
            <a:off x="5352867" y="5503803"/>
            <a:ext cx="5802331" cy="615507"/>
            <a:chOff x="5260544" y="5771876"/>
            <a:chExt cx="5912684" cy="615507"/>
          </a:xfrm>
        </p:grpSpPr>
        <p:sp>
          <p:nvSpPr>
            <p:cNvPr id="15" name="Arrow: Bent 14">
              <a:extLst>
                <a:ext uri="{FF2B5EF4-FFF2-40B4-BE49-F238E27FC236}">
                  <a16:creationId xmlns:a16="http://schemas.microsoft.com/office/drawing/2014/main" id="{B424CF38-4C5C-4888-BFBE-F8035E3D9AB3}"/>
                </a:ext>
              </a:extLst>
            </p:cNvPr>
            <p:cNvSpPr/>
            <p:nvPr/>
          </p:nvSpPr>
          <p:spPr>
            <a:xfrm rot="16200000">
              <a:off x="7500619" y="3531801"/>
              <a:ext cx="615507" cy="5095658"/>
            </a:xfrm>
            <a:prstGeom prst="bentArrow">
              <a:avLst>
                <a:gd name="adj1" fmla="val 21210"/>
                <a:gd name="adj2" fmla="val 21210"/>
                <a:gd name="adj3" fmla="val 25000"/>
                <a:gd name="adj4" fmla="val 437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6" name="Arrow: Bent 15">
              <a:extLst>
                <a:ext uri="{FF2B5EF4-FFF2-40B4-BE49-F238E27FC236}">
                  <a16:creationId xmlns:a16="http://schemas.microsoft.com/office/drawing/2014/main" id="{EEE46673-6E08-49A5-966C-A8C4A0C5DDE9}"/>
                </a:ext>
              </a:extLst>
            </p:cNvPr>
            <p:cNvSpPr/>
            <p:nvPr/>
          </p:nvSpPr>
          <p:spPr>
            <a:xfrm rot="5400000" flipH="1">
              <a:off x="9682254" y="4896409"/>
              <a:ext cx="615507" cy="2366441"/>
            </a:xfrm>
            <a:prstGeom prst="bentArrow">
              <a:avLst>
                <a:gd name="adj1" fmla="val 21286"/>
                <a:gd name="adj2" fmla="val 25000"/>
                <a:gd name="adj3" fmla="val 0"/>
                <a:gd name="adj4" fmla="val 4705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17" name="Rectangle: Rounded Corners 16">
            <a:extLst>
              <a:ext uri="{FF2B5EF4-FFF2-40B4-BE49-F238E27FC236}">
                <a16:creationId xmlns:a16="http://schemas.microsoft.com/office/drawing/2014/main" id="{80614CE2-208B-4DA6-8EF5-183C15448F11}"/>
              </a:ext>
            </a:extLst>
          </p:cNvPr>
          <p:cNvSpPr/>
          <p:nvPr/>
        </p:nvSpPr>
        <p:spPr>
          <a:xfrm>
            <a:off x="5964322" y="3503028"/>
            <a:ext cx="1774648" cy="353783"/>
          </a:xfrm>
          <a:prstGeom prst="roundRect">
            <a:avLst>
              <a:gd name="adj" fmla="val 167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a:solidFill>
                  <a:schemeClr val="bg1"/>
                </a:solidFill>
                <a:latin typeface="Microsoft Sans Serif"/>
                <a:cs typeface="Microsoft Sans Serif" panose="020B0604020202020204" pitchFamily="34" charset="0"/>
              </a:rPr>
              <a:t>GPU </a:t>
            </a:r>
            <a:r>
              <a:rPr lang="en-US" sz="900" dirty="0" err="1">
                <a:solidFill>
                  <a:schemeClr val="bg1"/>
                </a:solidFill>
                <a:latin typeface="Microsoft Sans Serif"/>
                <a:cs typeface="Microsoft Sans Serif" panose="020B0604020202020204" pitchFamily="34" charset="0"/>
              </a:rPr>
              <a:t>hw</a:t>
            </a:r>
            <a:r>
              <a:rPr lang="en-US" sz="900" dirty="0">
                <a:solidFill>
                  <a:schemeClr val="bg1"/>
                </a:solidFill>
                <a:latin typeface="Microsoft Sans Serif"/>
                <a:cs typeface="Microsoft Sans Serif" panose="020B0604020202020204" pitchFamily="34" charset="0"/>
              </a:rPr>
              <a:t> creates</a:t>
            </a:r>
            <a:br>
              <a:rPr lang="en-US" sz="900" dirty="0">
                <a:solidFill>
                  <a:schemeClr val="bg1"/>
                </a:solidFill>
                <a:latin typeface="Microsoft Sans Serif"/>
                <a:cs typeface="Microsoft Sans Serif" panose="020B0604020202020204" pitchFamily="34" charset="0"/>
              </a:rPr>
            </a:br>
            <a:r>
              <a:rPr lang="en-US" sz="900" dirty="0">
                <a:solidFill>
                  <a:schemeClr val="bg1"/>
                </a:solidFill>
                <a:latin typeface="Microsoft Sans Serif"/>
                <a:cs typeface="Microsoft Sans Serif" panose="020B0604020202020204" pitchFamily="34" charset="0"/>
              </a:rPr>
              <a:t>Visibility Streams*</a:t>
            </a:r>
          </a:p>
        </p:txBody>
      </p:sp>
      <p:sp>
        <p:nvSpPr>
          <p:cNvPr id="18" name="Arrow: Down 17">
            <a:extLst>
              <a:ext uri="{FF2B5EF4-FFF2-40B4-BE49-F238E27FC236}">
                <a16:creationId xmlns:a16="http://schemas.microsoft.com/office/drawing/2014/main" id="{C749032B-862D-4504-BA76-296B8E1F034A}"/>
              </a:ext>
            </a:extLst>
          </p:cNvPr>
          <p:cNvSpPr/>
          <p:nvPr/>
        </p:nvSpPr>
        <p:spPr>
          <a:xfrm>
            <a:off x="6727711" y="2764424"/>
            <a:ext cx="274320" cy="738604"/>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r>
              <a:rPr lang="en-US" sz="800" dirty="0">
                <a:solidFill>
                  <a:schemeClr val="tx1"/>
                </a:solidFill>
                <a:latin typeface="Microsoft Sans Serif"/>
                <a:cs typeface="Microsoft Sans Serif" panose="020B0604020202020204" pitchFamily="34" charset="0"/>
              </a:rPr>
              <a:t>Primitives</a:t>
            </a:r>
          </a:p>
        </p:txBody>
      </p:sp>
      <p:grpSp>
        <p:nvGrpSpPr>
          <p:cNvPr id="19" name="Group 18">
            <a:extLst>
              <a:ext uri="{FF2B5EF4-FFF2-40B4-BE49-F238E27FC236}">
                <a16:creationId xmlns:a16="http://schemas.microsoft.com/office/drawing/2014/main" id="{91E280FE-8F9B-4068-933D-CF95F057A654}"/>
              </a:ext>
            </a:extLst>
          </p:cNvPr>
          <p:cNvGrpSpPr/>
          <p:nvPr/>
        </p:nvGrpSpPr>
        <p:grpSpPr>
          <a:xfrm>
            <a:off x="7040197" y="3978824"/>
            <a:ext cx="536523" cy="586456"/>
            <a:chOff x="6770305" y="4731446"/>
            <a:chExt cx="451734" cy="493776"/>
          </a:xfrm>
        </p:grpSpPr>
        <p:grpSp>
          <p:nvGrpSpPr>
            <p:cNvPr id="20" name="Group 19">
              <a:extLst>
                <a:ext uri="{FF2B5EF4-FFF2-40B4-BE49-F238E27FC236}">
                  <a16:creationId xmlns:a16="http://schemas.microsoft.com/office/drawing/2014/main" id="{D921223F-63C1-4541-93D7-8A236B023F00}"/>
                </a:ext>
              </a:extLst>
            </p:cNvPr>
            <p:cNvGrpSpPr/>
            <p:nvPr/>
          </p:nvGrpSpPr>
          <p:grpSpPr>
            <a:xfrm>
              <a:off x="6770305" y="4731446"/>
              <a:ext cx="451734" cy="493776"/>
              <a:chOff x="5968495" y="5348071"/>
              <a:chExt cx="451734" cy="493776"/>
            </a:xfrm>
          </p:grpSpPr>
          <p:sp>
            <p:nvSpPr>
              <p:cNvPr id="22" name="Rectangle 21">
                <a:extLst>
                  <a:ext uri="{FF2B5EF4-FFF2-40B4-BE49-F238E27FC236}">
                    <a16:creationId xmlns:a16="http://schemas.microsoft.com/office/drawing/2014/main" id="{D62675AE-36A6-4A2F-A91E-5CDB64511E3A}"/>
                  </a:ext>
                </a:extLst>
              </p:cNvPr>
              <p:cNvSpPr/>
              <p:nvPr/>
            </p:nvSpPr>
            <p:spPr>
              <a:xfrm>
                <a:off x="6194362" y="5348071"/>
                <a:ext cx="225867" cy="2468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18288" rIns="0" bIns="18288" rtlCol="0" anchor="t" anchorCtr="1"/>
              <a:lstStyle/>
              <a:p>
                <a:pPr algn="ctr">
                  <a:lnSpc>
                    <a:spcPct val="85000"/>
                  </a:lnSpc>
                </a:pPr>
                <a:r>
                  <a:rPr lang="en-US" sz="800" dirty="0">
                    <a:solidFill>
                      <a:schemeClr val="bg1"/>
                    </a:solidFill>
                    <a:latin typeface="Microsoft Sans Serif"/>
                    <a:cs typeface="Microsoft Sans Serif" panose="020B0604020202020204" pitchFamily="34" charset="0"/>
                  </a:rPr>
                  <a:t>0</a:t>
                </a:r>
              </a:p>
            </p:txBody>
          </p:sp>
          <p:sp>
            <p:nvSpPr>
              <p:cNvPr id="23" name="Rectangle 22">
                <a:extLst>
                  <a:ext uri="{FF2B5EF4-FFF2-40B4-BE49-F238E27FC236}">
                    <a16:creationId xmlns:a16="http://schemas.microsoft.com/office/drawing/2014/main" id="{A16F2083-6CDF-4D72-8AB8-F29C1BBE422B}"/>
                  </a:ext>
                </a:extLst>
              </p:cNvPr>
              <p:cNvSpPr/>
              <p:nvPr/>
            </p:nvSpPr>
            <p:spPr>
              <a:xfrm>
                <a:off x="5968495" y="5348071"/>
                <a:ext cx="225867" cy="2468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18288" rIns="0" bIns="18288" rtlCol="0" anchor="t" anchorCtr="1"/>
              <a:lstStyle/>
              <a:p>
                <a:pPr algn="ctr">
                  <a:lnSpc>
                    <a:spcPct val="85000"/>
                  </a:lnSpc>
                </a:pPr>
                <a:r>
                  <a:rPr lang="en-US" sz="800" dirty="0">
                    <a:solidFill>
                      <a:schemeClr val="bg1"/>
                    </a:solidFill>
                    <a:latin typeface="Microsoft Sans Serif"/>
                    <a:cs typeface="Microsoft Sans Serif" panose="020B0604020202020204" pitchFamily="34" charset="0"/>
                  </a:rPr>
                  <a:t>1</a:t>
                </a:r>
              </a:p>
            </p:txBody>
          </p:sp>
          <p:sp>
            <p:nvSpPr>
              <p:cNvPr id="24" name="Rectangle 23">
                <a:extLst>
                  <a:ext uri="{FF2B5EF4-FFF2-40B4-BE49-F238E27FC236}">
                    <a16:creationId xmlns:a16="http://schemas.microsoft.com/office/drawing/2014/main" id="{EAED6746-F1EB-4E18-8B60-05D20B62C176}"/>
                  </a:ext>
                </a:extLst>
              </p:cNvPr>
              <p:cNvSpPr/>
              <p:nvPr/>
            </p:nvSpPr>
            <p:spPr>
              <a:xfrm>
                <a:off x="6194362" y="5594959"/>
                <a:ext cx="225867" cy="2468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18288" rIns="0" bIns="18288" rtlCol="0" anchor="b" anchorCtr="1"/>
              <a:lstStyle/>
              <a:p>
                <a:pPr algn="ctr">
                  <a:lnSpc>
                    <a:spcPct val="85000"/>
                  </a:lnSpc>
                </a:pPr>
                <a:r>
                  <a:rPr lang="en-US" sz="800" dirty="0">
                    <a:solidFill>
                      <a:schemeClr val="bg1"/>
                    </a:solidFill>
                    <a:latin typeface="Microsoft Sans Serif"/>
                    <a:cs typeface="Microsoft Sans Serif" panose="020B0604020202020204" pitchFamily="34" charset="0"/>
                  </a:rPr>
                  <a:t>1</a:t>
                </a:r>
              </a:p>
            </p:txBody>
          </p:sp>
          <p:sp>
            <p:nvSpPr>
              <p:cNvPr id="25" name="Rectangle 24">
                <a:extLst>
                  <a:ext uri="{FF2B5EF4-FFF2-40B4-BE49-F238E27FC236}">
                    <a16:creationId xmlns:a16="http://schemas.microsoft.com/office/drawing/2014/main" id="{32332B69-0352-4694-8A0B-BE2BF3EF0094}"/>
                  </a:ext>
                </a:extLst>
              </p:cNvPr>
              <p:cNvSpPr/>
              <p:nvPr/>
            </p:nvSpPr>
            <p:spPr>
              <a:xfrm>
                <a:off x="5968495" y="5594959"/>
                <a:ext cx="225867" cy="2468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18288" rIns="0" bIns="18288" rtlCol="0" anchor="b" anchorCtr="1"/>
              <a:lstStyle/>
              <a:p>
                <a:pPr algn="ctr">
                  <a:lnSpc>
                    <a:spcPct val="85000"/>
                  </a:lnSpc>
                </a:pPr>
                <a:r>
                  <a:rPr lang="en-US" sz="800" dirty="0">
                    <a:solidFill>
                      <a:schemeClr val="bg1"/>
                    </a:solidFill>
                    <a:latin typeface="Microsoft Sans Serif"/>
                    <a:cs typeface="Microsoft Sans Serif" panose="020B0604020202020204" pitchFamily="34" charset="0"/>
                  </a:rPr>
                  <a:t>1</a:t>
                </a:r>
              </a:p>
            </p:txBody>
          </p:sp>
        </p:grpSp>
        <p:sp>
          <p:nvSpPr>
            <p:cNvPr id="21" name="Right Triangle 20">
              <a:extLst>
                <a:ext uri="{FF2B5EF4-FFF2-40B4-BE49-F238E27FC236}">
                  <a16:creationId xmlns:a16="http://schemas.microsoft.com/office/drawing/2014/main" id="{3FD97B01-0C46-4D03-A6B2-EDF0ABF7BA5A}"/>
                </a:ext>
              </a:extLst>
            </p:cNvPr>
            <p:cNvSpPr/>
            <p:nvPr/>
          </p:nvSpPr>
          <p:spPr>
            <a:xfrm>
              <a:off x="6816502" y="4900514"/>
              <a:ext cx="309562" cy="159545"/>
            </a:xfrm>
            <a:prstGeom prst="rtTriangl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3855C62A-F5E7-477B-ADF8-E95F5221167B}"/>
              </a:ext>
            </a:extLst>
          </p:cNvPr>
          <p:cNvGrpSpPr/>
          <p:nvPr/>
        </p:nvGrpSpPr>
        <p:grpSpPr>
          <a:xfrm>
            <a:off x="6126571" y="3978824"/>
            <a:ext cx="536523" cy="586456"/>
            <a:chOff x="5993241" y="4731446"/>
            <a:chExt cx="451734" cy="493776"/>
          </a:xfrm>
        </p:grpSpPr>
        <p:grpSp>
          <p:nvGrpSpPr>
            <p:cNvPr id="27" name="Group 26">
              <a:extLst>
                <a:ext uri="{FF2B5EF4-FFF2-40B4-BE49-F238E27FC236}">
                  <a16:creationId xmlns:a16="http://schemas.microsoft.com/office/drawing/2014/main" id="{D4ED0B6B-88C7-4BD0-9B22-70F31EE70FC7}"/>
                </a:ext>
              </a:extLst>
            </p:cNvPr>
            <p:cNvGrpSpPr/>
            <p:nvPr/>
          </p:nvGrpSpPr>
          <p:grpSpPr>
            <a:xfrm>
              <a:off x="5993241" y="4731446"/>
              <a:ext cx="451734" cy="493776"/>
              <a:chOff x="5968495" y="5348071"/>
              <a:chExt cx="451734" cy="493776"/>
            </a:xfrm>
          </p:grpSpPr>
          <p:sp>
            <p:nvSpPr>
              <p:cNvPr id="29" name="Rectangle 28">
                <a:extLst>
                  <a:ext uri="{FF2B5EF4-FFF2-40B4-BE49-F238E27FC236}">
                    <a16:creationId xmlns:a16="http://schemas.microsoft.com/office/drawing/2014/main" id="{5DB463B2-EED8-46EE-BFDE-B4FE053AC02B}"/>
                  </a:ext>
                </a:extLst>
              </p:cNvPr>
              <p:cNvSpPr/>
              <p:nvPr/>
            </p:nvSpPr>
            <p:spPr>
              <a:xfrm>
                <a:off x="6194362" y="5348071"/>
                <a:ext cx="225867" cy="2468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18288" rIns="0" bIns="18288" rtlCol="0" anchor="t" anchorCtr="1"/>
              <a:lstStyle/>
              <a:p>
                <a:pPr algn="ctr">
                  <a:lnSpc>
                    <a:spcPct val="85000"/>
                  </a:lnSpc>
                </a:pPr>
                <a:r>
                  <a:rPr lang="en-US" sz="800" dirty="0">
                    <a:solidFill>
                      <a:schemeClr val="bg1"/>
                    </a:solidFill>
                    <a:latin typeface="Microsoft Sans Serif"/>
                    <a:cs typeface="Microsoft Sans Serif" panose="020B0604020202020204" pitchFamily="34" charset="0"/>
                  </a:rPr>
                  <a:t>0</a:t>
                </a:r>
              </a:p>
            </p:txBody>
          </p:sp>
          <p:sp>
            <p:nvSpPr>
              <p:cNvPr id="30" name="Rectangle 29">
                <a:extLst>
                  <a:ext uri="{FF2B5EF4-FFF2-40B4-BE49-F238E27FC236}">
                    <a16:creationId xmlns:a16="http://schemas.microsoft.com/office/drawing/2014/main" id="{0D6C22EF-89B5-4A62-B1D2-BC2923123E58}"/>
                  </a:ext>
                </a:extLst>
              </p:cNvPr>
              <p:cNvSpPr/>
              <p:nvPr/>
            </p:nvSpPr>
            <p:spPr>
              <a:xfrm>
                <a:off x="5968495" y="5348071"/>
                <a:ext cx="225867" cy="2468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18288" rIns="0" bIns="18288" rtlCol="0" anchor="t" anchorCtr="1"/>
              <a:lstStyle/>
              <a:p>
                <a:pPr algn="ctr">
                  <a:lnSpc>
                    <a:spcPct val="85000"/>
                  </a:lnSpc>
                </a:pPr>
                <a:r>
                  <a:rPr lang="en-US" sz="800" dirty="0">
                    <a:solidFill>
                      <a:schemeClr val="bg1"/>
                    </a:solidFill>
                    <a:latin typeface="Microsoft Sans Serif"/>
                    <a:cs typeface="Microsoft Sans Serif" panose="020B0604020202020204" pitchFamily="34" charset="0"/>
                  </a:rPr>
                  <a:t>1</a:t>
                </a:r>
              </a:p>
            </p:txBody>
          </p:sp>
          <p:sp>
            <p:nvSpPr>
              <p:cNvPr id="31" name="Rectangle 30">
                <a:extLst>
                  <a:ext uri="{FF2B5EF4-FFF2-40B4-BE49-F238E27FC236}">
                    <a16:creationId xmlns:a16="http://schemas.microsoft.com/office/drawing/2014/main" id="{309C0D58-21EF-42C1-8E31-4BD1C9A384D5}"/>
                  </a:ext>
                </a:extLst>
              </p:cNvPr>
              <p:cNvSpPr/>
              <p:nvPr/>
            </p:nvSpPr>
            <p:spPr>
              <a:xfrm>
                <a:off x="6194362" y="5594959"/>
                <a:ext cx="225867" cy="2468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18288" rIns="0" bIns="18288" rtlCol="0" anchor="b" anchorCtr="1"/>
              <a:lstStyle/>
              <a:p>
                <a:pPr algn="ctr">
                  <a:lnSpc>
                    <a:spcPct val="85000"/>
                  </a:lnSpc>
                </a:pPr>
                <a:r>
                  <a:rPr lang="en-US" sz="800" dirty="0">
                    <a:solidFill>
                      <a:schemeClr val="bg1"/>
                    </a:solidFill>
                    <a:latin typeface="Microsoft Sans Serif"/>
                    <a:cs typeface="Microsoft Sans Serif" panose="020B0604020202020204" pitchFamily="34" charset="0"/>
                  </a:rPr>
                  <a:t>0</a:t>
                </a:r>
              </a:p>
            </p:txBody>
          </p:sp>
          <p:sp>
            <p:nvSpPr>
              <p:cNvPr id="32" name="Rectangle 31">
                <a:extLst>
                  <a:ext uri="{FF2B5EF4-FFF2-40B4-BE49-F238E27FC236}">
                    <a16:creationId xmlns:a16="http://schemas.microsoft.com/office/drawing/2014/main" id="{74728294-79E1-421A-B826-BEF70AB78501}"/>
                  </a:ext>
                </a:extLst>
              </p:cNvPr>
              <p:cNvSpPr/>
              <p:nvPr/>
            </p:nvSpPr>
            <p:spPr>
              <a:xfrm>
                <a:off x="5968495" y="5594959"/>
                <a:ext cx="225867" cy="2468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18288" rIns="0" bIns="18288" rtlCol="0" anchor="b" anchorCtr="1"/>
              <a:lstStyle/>
              <a:p>
                <a:pPr algn="ctr">
                  <a:lnSpc>
                    <a:spcPct val="85000"/>
                  </a:lnSpc>
                </a:pPr>
                <a:r>
                  <a:rPr lang="en-US" sz="800" dirty="0">
                    <a:solidFill>
                      <a:schemeClr val="bg1"/>
                    </a:solidFill>
                    <a:latin typeface="Microsoft Sans Serif"/>
                    <a:cs typeface="Microsoft Sans Serif" panose="020B0604020202020204" pitchFamily="34" charset="0"/>
                  </a:rPr>
                  <a:t>0</a:t>
                </a:r>
              </a:p>
            </p:txBody>
          </p:sp>
        </p:grpSp>
        <p:sp>
          <p:nvSpPr>
            <p:cNvPr id="28" name="Right Triangle 27">
              <a:extLst>
                <a:ext uri="{FF2B5EF4-FFF2-40B4-BE49-F238E27FC236}">
                  <a16:creationId xmlns:a16="http://schemas.microsoft.com/office/drawing/2014/main" id="{7A0B4DD0-E46C-44FE-AA9C-3368F971B180}"/>
                </a:ext>
              </a:extLst>
            </p:cNvPr>
            <p:cNvSpPr/>
            <p:nvPr/>
          </p:nvSpPr>
          <p:spPr>
            <a:xfrm rot="20393604">
              <a:off x="6026659" y="4834186"/>
              <a:ext cx="169998" cy="78581"/>
            </a:xfrm>
            <a:prstGeom prst="rtTriangl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A2A15CB9-EF5C-466E-BEDD-004DED5F8A00}"/>
              </a:ext>
            </a:extLst>
          </p:cNvPr>
          <p:cNvSpPr/>
          <p:nvPr/>
        </p:nvSpPr>
        <p:spPr>
          <a:xfrm>
            <a:off x="6114245" y="4844131"/>
            <a:ext cx="197386" cy="60474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nchorCtr="1"/>
          <a:lstStyle/>
          <a:p>
            <a:pPr algn="ctr">
              <a:lnSpc>
                <a:spcPct val="85000"/>
              </a:lnSpc>
            </a:pPr>
            <a:r>
              <a:rPr lang="en-US" sz="800" dirty="0">
                <a:solidFill>
                  <a:schemeClr val="bg1"/>
                </a:solidFill>
                <a:latin typeface="Microsoft Sans Serif"/>
                <a:cs typeface="Microsoft Sans Serif" panose="020B0604020202020204" pitchFamily="34" charset="0"/>
              </a:rPr>
              <a:t>11</a:t>
            </a:r>
          </a:p>
        </p:txBody>
      </p:sp>
      <p:sp>
        <p:nvSpPr>
          <p:cNvPr id="34" name="TextBox 33">
            <a:extLst>
              <a:ext uri="{FF2B5EF4-FFF2-40B4-BE49-F238E27FC236}">
                <a16:creationId xmlns:a16="http://schemas.microsoft.com/office/drawing/2014/main" id="{2A663267-29B4-4643-8926-C5177B714879}"/>
              </a:ext>
            </a:extLst>
          </p:cNvPr>
          <p:cNvSpPr txBox="1"/>
          <p:nvPr/>
        </p:nvSpPr>
        <p:spPr>
          <a:xfrm>
            <a:off x="6098861" y="4748860"/>
            <a:ext cx="233534" cy="88614"/>
          </a:xfrm>
          <a:prstGeom prst="rect">
            <a:avLst/>
          </a:prstGeom>
        </p:spPr>
        <p:txBody>
          <a:bodyPr wrap="square" lIns="0" tIns="0" rIns="0" bIns="0" rtlCol="0">
            <a:spAutoFit/>
          </a:bodyPr>
          <a:lstStyle/>
          <a:p>
            <a:pPr algn="ctr">
              <a:lnSpc>
                <a:spcPct val="96000"/>
              </a:lnSpc>
            </a:pPr>
            <a:r>
              <a:rPr lang="en-US" sz="600" dirty="0">
                <a:solidFill>
                  <a:schemeClr val="tx2"/>
                </a:solidFill>
                <a:latin typeface="Microsoft Sans Serif"/>
                <a:cs typeface="Microsoft Sans Serif" panose="020B0604020202020204" pitchFamily="34" charset="0"/>
              </a:rPr>
              <a:t>Bin#1</a:t>
            </a:r>
          </a:p>
        </p:txBody>
      </p:sp>
      <p:sp>
        <p:nvSpPr>
          <p:cNvPr id="35" name="Rectangle 34">
            <a:extLst>
              <a:ext uri="{FF2B5EF4-FFF2-40B4-BE49-F238E27FC236}">
                <a16:creationId xmlns:a16="http://schemas.microsoft.com/office/drawing/2014/main" id="{645CDDFF-949B-42AE-BBA6-B4F73CDDCA42}"/>
              </a:ext>
            </a:extLst>
          </p:cNvPr>
          <p:cNvSpPr/>
          <p:nvPr/>
        </p:nvSpPr>
        <p:spPr>
          <a:xfrm>
            <a:off x="6404179" y="4844131"/>
            <a:ext cx="197386" cy="60474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nchorCtr="1"/>
          <a:lstStyle/>
          <a:p>
            <a:pPr algn="ctr">
              <a:lnSpc>
                <a:spcPct val="85000"/>
              </a:lnSpc>
            </a:pPr>
            <a:r>
              <a:rPr lang="en-US" sz="800" dirty="0">
                <a:solidFill>
                  <a:schemeClr val="bg1"/>
                </a:solidFill>
                <a:latin typeface="Microsoft Sans Serif"/>
                <a:cs typeface="Microsoft Sans Serif" panose="020B0604020202020204" pitchFamily="34" charset="0"/>
              </a:rPr>
              <a:t>00</a:t>
            </a:r>
          </a:p>
        </p:txBody>
      </p:sp>
      <p:sp>
        <p:nvSpPr>
          <p:cNvPr id="36" name="TextBox 35">
            <a:extLst>
              <a:ext uri="{FF2B5EF4-FFF2-40B4-BE49-F238E27FC236}">
                <a16:creationId xmlns:a16="http://schemas.microsoft.com/office/drawing/2014/main" id="{A0F749A2-0D21-4759-8B0E-8359A5EE7266}"/>
              </a:ext>
            </a:extLst>
          </p:cNvPr>
          <p:cNvSpPr txBox="1"/>
          <p:nvPr/>
        </p:nvSpPr>
        <p:spPr>
          <a:xfrm>
            <a:off x="6384857" y="4748860"/>
            <a:ext cx="233534" cy="88614"/>
          </a:xfrm>
          <a:prstGeom prst="rect">
            <a:avLst/>
          </a:prstGeom>
        </p:spPr>
        <p:txBody>
          <a:bodyPr wrap="square" lIns="0" tIns="0" rIns="0" bIns="0" rtlCol="0">
            <a:spAutoFit/>
          </a:bodyPr>
          <a:lstStyle/>
          <a:p>
            <a:pPr algn="ctr">
              <a:lnSpc>
                <a:spcPct val="96000"/>
              </a:lnSpc>
            </a:pPr>
            <a:r>
              <a:rPr lang="en-US" sz="600" dirty="0">
                <a:solidFill>
                  <a:schemeClr val="tx2"/>
                </a:solidFill>
                <a:latin typeface="Microsoft Sans Serif"/>
                <a:cs typeface="Microsoft Sans Serif" panose="020B0604020202020204" pitchFamily="34" charset="0"/>
              </a:rPr>
              <a:t>Bin#2</a:t>
            </a:r>
          </a:p>
        </p:txBody>
      </p:sp>
      <p:sp>
        <p:nvSpPr>
          <p:cNvPr id="37" name="Rectangle 36">
            <a:extLst>
              <a:ext uri="{FF2B5EF4-FFF2-40B4-BE49-F238E27FC236}">
                <a16:creationId xmlns:a16="http://schemas.microsoft.com/office/drawing/2014/main" id="{E2092B6A-181F-4CEB-AEF0-F46B588CF5B8}"/>
              </a:ext>
            </a:extLst>
          </p:cNvPr>
          <p:cNvSpPr/>
          <p:nvPr/>
        </p:nvSpPr>
        <p:spPr>
          <a:xfrm>
            <a:off x="6694113" y="4844131"/>
            <a:ext cx="197386" cy="60474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nchorCtr="1"/>
          <a:lstStyle/>
          <a:p>
            <a:pPr algn="ctr">
              <a:lnSpc>
                <a:spcPct val="85000"/>
              </a:lnSpc>
            </a:pPr>
            <a:r>
              <a:rPr lang="en-US" sz="800" dirty="0">
                <a:solidFill>
                  <a:schemeClr val="bg1"/>
                </a:solidFill>
                <a:latin typeface="Microsoft Sans Serif"/>
                <a:cs typeface="Microsoft Sans Serif" panose="020B0604020202020204" pitchFamily="34" charset="0"/>
              </a:rPr>
              <a:t>01</a:t>
            </a:r>
          </a:p>
        </p:txBody>
      </p:sp>
      <p:sp>
        <p:nvSpPr>
          <p:cNvPr id="38" name="Rectangle 37">
            <a:extLst>
              <a:ext uri="{FF2B5EF4-FFF2-40B4-BE49-F238E27FC236}">
                <a16:creationId xmlns:a16="http://schemas.microsoft.com/office/drawing/2014/main" id="{10EB0B82-0DFA-4235-8411-E83E7C638A3A}"/>
              </a:ext>
            </a:extLst>
          </p:cNvPr>
          <p:cNvSpPr/>
          <p:nvPr/>
        </p:nvSpPr>
        <p:spPr>
          <a:xfrm>
            <a:off x="6984047" y="4844131"/>
            <a:ext cx="197386" cy="60474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nchorCtr="1"/>
          <a:lstStyle/>
          <a:p>
            <a:pPr algn="ctr">
              <a:lnSpc>
                <a:spcPct val="85000"/>
              </a:lnSpc>
            </a:pPr>
            <a:r>
              <a:rPr lang="en-US" sz="800" dirty="0">
                <a:solidFill>
                  <a:schemeClr val="bg1"/>
                </a:solidFill>
                <a:latin typeface="Microsoft Sans Serif"/>
                <a:cs typeface="Microsoft Sans Serif" panose="020B0604020202020204" pitchFamily="34" charset="0"/>
              </a:rPr>
              <a:t>01</a:t>
            </a:r>
          </a:p>
        </p:txBody>
      </p:sp>
      <p:sp>
        <p:nvSpPr>
          <p:cNvPr id="39" name="TextBox 38">
            <a:extLst>
              <a:ext uri="{FF2B5EF4-FFF2-40B4-BE49-F238E27FC236}">
                <a16:creationId xmlns:a16="http://schemas.microsoft.com/office/drawing/2014/main" id="{0F3C23D0-9889-4E47-9562-7BD16E8F0BD8}"/>
              </a:ext>
            </a:extLst>
          </p:cNvPr>
          <p:cNvSpPr txBox="1"/>
          <p:nvPr/>
        </p:nvSpPr>
        <p:spPr>
          <a:xfrm>
            <a:off x="6709063" y="4748860"/>
            <a:ext cx="472370" cy="88614"/>
          </a:xfrm>
          <a:prstGeom prst="rect">
            <a:avLst/>
          </a:prstGeom>
        </p:spPr>
        <p:txBody>
          <a:bodyPr wrap="square" lIns="0" tIns="0" rIns="0" bIns="0" rtlCol="0">
            <a:spAutoFit/>
          </a:bodyPr>
          <a:lstStyle/>
          <a:p>
            <a:pPr algn="ctr">
              <a:lnSpc>
                <a:spcPct val="96000"/>
              </a:lnSpc>
            </a:pPr>
            <a:r>
              <a:rPr lang="en-US" sz="600" dirty="0" err="1">
                <a:solidFill>
                  <a:schemeClr val="tx2"/>
                </a:solidFill>
                <a:latin typeface="Microsoft Sans Serif"/>
                <a:cs typeface="Microsoft Sans Serif" panose="020B0604020202020204" pitchFamily="34" charset="0"/>
              </a:rPr>
              <a:t>Etc</a:t>
            </a:r>
            <a:r>
              <a:rPr lang="en-US" sz="600" dirty="0">
                <a:solidFill>
                  <a:schemeClr val="tx2"/>
                </a:solidFill>
                <a:latin typeface="Microsoft Sans Serif"/>
                <a:cs typeface="Microsoft Sans Serif" panose="020B0604020202020204" pitchFamily="34" charset="0"/>
              </a:rPr>
              <a:t>…</a:t>
            </a:r>
          </a:p>
        </p:txBody>
      </p:sp>
      <p:sp>
        <p:nvSpPr>
          <p:cNvPr id="40" name="Arrow: Down 39">
            <a:extLst>
              <a:ext uri="{FF2B5EF4-FFF2-40B4-BE49-F238E27FC236}">
                <a16:creationId xmlns:a16="http://schemas.microsoft.com/office/drawing/2014/main" id="{551FEA1D-E04D-4BF7-BD9C-1EB0282205A0}"/>
              </a:ext>
            </a:extLst>
          </p:cNvPr>
          <p:cNvSpPr/>
          <p:nvPr/>
        </p:nvSpPr>
        <p:spPr>
          <a:xfrm>
            <a:off x="7272105" y="4599786"/>
            <a:ext cx="274320" cy="849086"/>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45720" rIns="0" bIns="0" rtlCol="0" anchor="ctr"/>
          <a:lstStyle/>
          <a:p>
            <a:pPr algn="ctr">
              <a:lnSpc>
                <a:spcPct val="96000"/>
              </a:lnSpc>
            </a:pPr>
            <a:r>
              <a:rPr lang="en-US" sz="800" dirty="0">
                <a:solidFill>
                  <a:schemeClr val="tx1"/>
                </a:solidFill>
                <a:latin typeface="Microsoft Sans Serif"/>
                <a:cs typeface="Microsoft Sans Serif" panose="020B0604020202020204" pitchFamily="34" charset="0"/>
              </a:rPr>
              <a:t>Streamers Data</a:t>
            </a:r>
          </a:p>
        </p:txBody>
      </p:sp>
      <p:sp>
        <p:nvSpPr>
          <p:cNvPr id="41" name="Arrow: Down 40">
            <a:extLst>
              <a:ext uri="{FF2B5EF4-FFF2-40B4-BE49-F238E27FC236}">
                <a16:creationId xmlns:a16="http://schemas.microsoft.com/office/drawing/2014/main" id="{1D67AD69-2643-44C2-B659-62618D73FC8F}"/>
              </a:ext>
            </a:extLst>
          </p:cNvPr>
          <p:cNvSpPr/>
          <p:nvPr/>
        </p:nvSpPr>
        <p:spPr>
          <a:xfrm flipV="1">
            <a:off x="8635115" y="2142742"/>
            <a:ext cx="274320" cy="266889"/>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endParaRPr lang="en-US" sz="1050" dirty="0">
              <a:solidFill>
                <a:schemeClr val="bg1"/>
              </a:solidFill>
              <a:latin typeface="Microsoft Sans Serif"/>
              <a:cs typeface="Microsoft Sans Serif" panose="020B0604020202020204" pitchFamily="34" charset="0"/>
            </a:endParaRPr>
          </a:p>
        </p:txBody>
      </p:sp>
      <p:sp>
        <p:nvSpPr>
          <p:cNvPr id="42" name="Arrow: Down 41">
            <a:extLst>
              <a:ext uri="{FF2B5EF4-FFF2-40B4-BE49-F238E27FC236}">
                <a16:creationId xmlns:a16="http://schemas.microsoft.com/office/drawing/2014/main" id="{DCD3EB22-8294-4FEB-A8D4-A2840889FE2D}"/>
              </a:ext>
            </a:extLst>
          </p:cNvPr>
          <p:cNvSpPr/>
          <p:nvPr/>
        </p:nvSpPr>
        <p:spPr>
          <a:xfrm>
            <a:off x="8972928" y="2142742"/>
            <a:ext cx="274320" cy="266889"/>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endParaRPr lang="en-US" sz="1050" dirty="0">
              <a:solidFill>
                <a:schemeClr val="bg1"/>
              </a:solidFill>
              <a:latin typeface="Microsoft Sans Serif"/>
              <a:cs typeface="Microsoft Sans Serif" panose="020B0604020202020204" pitchFamily="34" charset="0"/>
            </a:endParaRPr>
          </a:p>
        </p:txBody>
      </p:sp>
      <p:sp>
        <p:nvSpPr>
          <p:cNvPr id="43" name="Arrow: Down 42">
            <a:extLst>
              <a:ext uri="{FF2B5EF4-FFF2-40B4-BE49-F238E27FC236}">
                <a16:creationId xmlns:a16="http://schemas.microsoft.com/office/drawing/2014/main" id="{07BB8FD8-9A1A-4CF6-B272-C1A3BD540537}"/>
              </a:ext>
            </a:extLst>
          </p:cNvPr>
          <p:cNvSpPr/>
          <p:nvPr/>
        </p:nvSpPr>
        <p:spPr>
          <a:xfrm flipV="1">
            <a:off x="8804021" y="2760410"/>
            <a:ext cx="274320" cy="275860"/>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endParaRPr lang="en-US" sz="1050" dirty="0">
              <a:solidFill>
                <a:schemeClr val="bg1"/>
              </a:solidFill>
              <a:latin typeface="Microsoft Sans Serif"/>
              <a:cs typeface="Microsoft Sans Serif" panose="020B0604020202020204" pitchFamily="34" charset="0"/>
            </a:endParaRPr>
          </a:p>
        </p:txBody>
      </p:sp>
      <p:sp>
        <p:nvSpPr>
          <p:cNvPr id="44" name="Arrow: Down 43">
            <a:extLst>
              <a:ext uri="{FF2B5EF4-FFF2-40B4-BE49-F238E27FC236}">
                <a16:creationId xmlns:a16="http://schemas.microsoft.com/office/drawing/2014/main" id="{6B3BC785-705A-43DE-94FB-D1CD2E8ADC2B}"/>
              </a:ext>
            </a:extLst>
          </p:cNvPr>
          <p:cNvSpPr/>
          <p:nvPr/>
        </p:nvSpPr>
        <p:spPr>
          <a:xfrm flipV="1">
            <a:off x="8790797" y="3384643"/>
            <a:ext cx="274320" cy="275860"/>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endParaRPr lang="en-US" sz="1050" dirty="0">
              <a:solidFill>
                <a:schemeClr val="bg1"/>
              </a:solidFill>
              <a:latin typeface="Microsoft Sans Serif"/>
              <a:cs typeface="Microsoft Sans Serif" panose="020B0604020202020204" pitchFamily="34" charset="0"/>
            </a:endParaRPr>
          </a:p>
        </p:txBody>
      </p:sp>
      <p:sp>
        <p:nvSpPr>
          <p:cNvPr id="45" name="Arrow: Down 44">
            <a:extLst>
              <a:ext uri="{FF2B5EF4-FFF2-40B4-BE49-F238E27FC236}">
                <a16:creationId xmlns:a16="http://schemas.microsoft.com/office/drawing/2014/main" id="{C7DBCBB1-9DF0-46A0-BE64-B2033FEE9640}"/>
              </a:ext>
            </a:extLst>
          </p:cNvPr>
          <p:cNvSpPr/>
          <p:nvPr/>
        </p:nvSpPr>
        <p:spPr>
          <a:xfrm flipV="1">
            <a:off x="9314229" y="4013161"/>
            <a:ext cx="274320" cy="275860"/>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endParaRPr lang="en-US" sz="1050" dirty="0">
              <a:solidFill>
                <a:schemeClr val="bg1"/>
              </a:solidFill>
              <a:latin typeface="Microsoft Sans Serif"/>
              <a:cs typeface="Microsoft Sans Serif" panose="020B0604020202020204" pitchFamily="34" charset="0"/>
            </a:endParaRPr>
          </a:p>
        </p:txBody>
      </p:sp>
      <p:sp>
        <p:nvSpPr>
          <p:cNvPr id="46" name="Arrow: Down 45">
            <a:extLst>
              <a:ext uri="{FF2B5EF4-FFF2-40B4-BE49-F238E27FC236}">
                <a16:creationId xmlns:a16="http://schemas.microsoft.com/office/drawing/2014/main" id="{5499D428-0567-49B4-BA16-3C531EE72105}"/>
              </a:ext>
            </a:extLst>
          </p:cNvPr>
          <p:cNvSpPr/>
          <p:nvPr/>
        </p:nvSpPr>
        <p:spPr>
          <a:xfrm flipV="1">
            <a:off x="8790797" y="4642533"/>
            <a:ext cx="274320" cy="275860"/>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endParaRPr lang="en-US" sz="1050" dirty="0">
              <a:solidFill>
                <a:schemeClr val="bg1"/>
              </a:solidFill>
              <a:latin typeface="Microsoft Sans Serif"/>
              <a:cs typeface="Microsoft Sans Serif" panose="020B0604020202020204" pitchFamily="34" charset="0"/>
            </a:endParaRPr>
          </a:p>
        </p:txBody>
      </p:sp>
      <p:sp>
        <p:nvSpPr>
          <p:cNvPr id="47" name="Rectangle: Rounded Corners 46">
            <a:extLst>
              <a:ext uri="{FF2B5EF4-FFF2-40B4-BE49-F238E27FC236}">
                <a16:creationId xmlns:a16="http://schemas.microsoft.com/office/drawing/2014/main" id="{DB323370-A210-466C-A7EE-3EC21B1808D8}"/>
              </a:ext>
            </a:extLst>
          </p:cNvPr>
          <p:cNvSpPr/>
          <p:nvPr/>
        </p:nvSpPr>
        <p:spPr>
          <a:xfrm>
            <a:off x="5964322" y="1788958"/>
            <a:ext cx="1774648" cy="353783"/>
          </a:xfrm>
          <a:prstGeom prst="roundRect">
            <a:avLst>
              <a:gd name="adj" fmla="val 167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a:solidFill>
                  <a:schemeClr val="bg1"/>
                </a:solidFill>
                <a:latin typeface="Microsoft Sans Serif"/>
                <a:cs typeface="Microsoft Sans Serif" panose="020B0604020202020204" pitchFamily="34" charset="0"/>
              </a:rPr>
              <a:t>Setup Visibility Stream based</a:t>
            </a:r>
            <a:br>
              <a:rPr lang="en-US" sz="900" dirty="0">
                <a:solidFill>
                  <a:schemeClr val="bg1"/>
                </a:solidFill>
                <a:latin typeface="Microsoft Sans Serif"/>
                <a:cs typeface="Microsoft Sans Serif" panose="020B0604020202020204" pitchFamily="34" charset="0"/>
              </a:rPr>
            </a:br>
            <a:r>
              <a:rPr lang="en-US" sz="900" dirty="0">
                <a:solidFill>
                  <a:schemeClr val="bg1"/>
                </a:solidFill>
                <a:latin typeface="Microsoft Sans Serif"/>
                <a:cs typeface="Microsoft Sans Serif" panose="020B0604020202020204" pitchFamily="34" charset="0"/>
              </a:rPr>
              <a:t>on Frame Buffer size</a:t>
            </a:r>
          </a:p>
        </p:txBody>
      </p:sp>
      <p:sp>
        <p:nvSpPr>
          <p:cNvPr id="48" name="Arrow: Down 47">
            <a:extLst>
              <a:ext uri="{FF2B5EF4-FFF2-40B4-BE49-F238E27FC236}">
                <a16:creationId xmlns:a16="http://schemas.microsoft.com/office/drawing/2014/main" id="{868BC82B-DBC6-4F9F-951B-DE0DA1E2816F}"/>
              </a:ext>
            </a:extLst>
          </p:cNvPr>
          <p:cNvSpPr/>
          <p:nvPr/>
        </p:nvSpPr>
        <p:spPr>
          <a:xfrm flipV="1">
            <a:off x="8790797" y="5262042"/>
            <a:ext cx="274320" cy="275860"/>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endParaRPr lang="en-US" sz="1050" dirty="0">
              <a:solidFill>
                <a:schemeClr val="bg1"/>
              </a:solidFill>
              <a:latin typeface="Microsoft Sans Serif"/>
              <a:cs typeface="Microsoft Sans Serif" panose="020B0604020202020204" pitchFamily="34" charset="0"/>
            </a:endParaRPr>
          </a:p>
        </p:txBody>
      </p:sp>
      <p:sp>
        <p:nvSpPr>
          <p:cNvPr id="49" name="Arrow: Down 48">
            <a:extLst>
              <a:ext uri="{FF2B5EF4-FFF2-40B4-BE49-F238E27FC236}">
                <a16:creationId xmlns:a16="http://schemas.microsoft.com/office/drawing/2014/main" id="{E8446511-E04A-44D4-A03B-2985281428E2}"/>
              </a:ext>
            </a:extLst>
          </p:cNvPr>
          <p:cNvSpPr/>
          <p:nvPr/>
        </p:nvSpPr>
        <p:spPr>
          <a:xfrm>
            <a:off x="6727710" y="2142742"/>
            <a:ext cx="274320" cy="266889"/>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endParaRPr lang="en-US" sz="1050" dirty="0">
              <a:solidFill>
                <a:schemeClr val="bg1"/>
              </a:solidFill>
              <a:latin typeface="Microsoft Sans Serif"/>
              <a:cs typeface="Microsoft Sans Serif" panose="020B0604020202020204" pitchFamily="34" charset="0"/>
            </a:endParaRPr>
          </a:p>
        </p:txBody>
      </p:sp>
      <p:sp>
        <p:nvSpPr>
          <p:cNvPr id="50" name="Arrow: Down 49">
            <a:extLst>
              <a:ext uri="{FF2B5EF4-FFF2-40B4-BE49-F238E27FC236}">
                <a16:creationId xmlns:a16="http://schemas.microsoft.com/office/drawing/2014/main" id="{6F3AD49C-DB4B-44EC-835E-9C22DCC8D310}"/>
              </a:ext>
            </a:extLst>
          </p:cNvPr>
          <p:cNvSpPr/>
          <p:nvPr/>
        </p:nvSpPr>
        <p:spPr>
          <a:xfrm flipV="1">
            <a:off x="8267365" y="4013161"/>
            <a:ext cx="274320" cy="275860"/>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endParaRPr lang="en-US" sz="1050" dirty="0">
              <a:solidFill>
                <a:schemeClr val="bg1"/>
              </a:solidFill>
              <a:latin typeface="Microsoft Sans Serif"/>
              <a:cs typeface="Microsoft Sans Serif" panose="020B0604020202020204" pitchFamily="34" charset="0"/>
            </a:endParaRPr>
          </a:p>
        </p:txBody>
      </p:sp>
      <p:sp>
        <p:nvSpPr>
          <p:cNvPr id="51" name="Rectangle: Rounded Corners 50">
            <a:extLst>
              <a:ext uri="{FF2B5EF4-FFF2-40B4-BE49-F238E27FC236}">
                <a16:creationId xmlns:a16="http://schemas.microsoft.com/office/drawing/2014/main" id="{1F489CE8-1C28-4E92-9B40-3D036CBA3DBD}"/>
              </a:ext>
            </a:extLst>
          </p:cNvPr>
          <p:cNvSpPr/>
          <p:nvPr/>
        </p:nvSpPr>
        <p:spPr>
          <a:xfrm>
            <a:off x="5964321" y="5523877"/>
            <a:ext cx="3965529" cy="286940"/>
          </a:xfrm>
          <a:prstGeom prst="roundRect">
            <a:avLst>
              <a:gd name="adj" fmla="val 2252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err="1">
                <a:solidFill>
                  <a:schemeClr val="bg1"/>
                </a:solidFill>
                <a:latin typeface="Microsoft Sans Serif"/>
                <a:cs typeface="Microsoft Sans Serif" panose="020B0604020202020204" pitchFamily="34" charset="0"/>
              </a:rPr>
              <a:t>RLE</a:t>
            </a:r>
            <a:r>
              <a:rPr lang="en-US" sz="900" dirty="0">
                <a:solidFill>
                  <a:schemeClr val="bg1"/>
                </a:solidFill>
                <a:latin typeface="Microsoft Sans Serif"/>
                <a:cs typeface="Microsoft Sans Serif" panose="020B0604020202020204" pitchFamily="34" charset="0"/>
              </a:rPr>
              <a:t> of Visibility Streams are written to system memory</a:t>
            </a:r>
          </a:p>
        </p:txBody>
      </p:sp>
      <p:sp>
        <p:nvSpPr>
          <p:cNvPr id="52" name="Rectangle: Rounded Corners 51">
            <a:extLst>
              <a:ext uri="{FF2B5EF4-FFF2-40B4-BE49-F238E27FC236}">
                <a16:creationId xmlns:a16="http://schemas.microsoft.com/office/drawing/2014/main" id="{BCC69B50-B9CF-4E11-A1E6-356F66A952A3}"/>
              </a:ext>
            </a:extLst>
          </p:cNvPr>
          <p:cNvSpPr/>
          <p:nvPr/>
        </p:nvSpPr>
        <p:spPr>
          <a:xfrm>
            <a:off x="7926063" y="2409674"/>
            <a:ext cx="2003788" cy="356616"/>
          </a:xfrm>
          <a:prstGeom prst="roundRect">
            <a:avLst>
              <a:gd name="adj" fmla="val 147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a:solidFill>
                  <a:schemeClr val="bg1"/>
                </a:solidFill>
                <a:latin typeface="Microsoft Sans Serif"/>
                <a:cs typeface="Microsoft Sans Serif" panose="020B0604020202020204" pitchFamily="34" charset="0"/>
              </a:rPr>
              <a:t>Z-test, Alpha-test</a:t>
            </a:r>
            <a:br>
              <a:rPr lang="en-US" sz="900" dirty="0">
                <a:solidFill>
                  <a:schemeClr val="bg1"/>
                </a:solidFill>
                <a:latin typeface="Microsoft Sans Serif"/>
                <a:cs typeface="Microsoft Sans Serif" panose="020B0604020202020204" pitchFamily="34" charset="0"/>
              </a:rPr>
            </a:br>
            <a:r>
              <a:rPr lang="en-US" sz="900" dirty="0">
                <a:solidFill>
                  <a:schemeClr val="bg1"/>
                </a:solidFill>
                <a:latin typeface="Microsoft Sans Serif"/>
                <a:cs typeface="Microsoft Sans Serif" panose="020B0604020202020204" pitchFamily="34" charset="0"/>
              </a:rPr>
              <a:t>Fragment Shading, Blending of layers</a:t>
            </a:r>
          </a:p>
        </p:txBody>
      </p:sp>
      <p:sp>
        <p:nvSpPr>
          <p:cNvPr id="53" name="Rectangle: Rounded Corners 52">
            <a:extLst>
              <a:ext uri="{FF2B5EF4-FFF2-40B4-BE49-F238E27FC236}">
                <a16:creationId xmlns:a16="http://schemas.microsoft.com/office/drawing/2014/main" id="{93D13C05-AD1B-42B3-9E3A-7271BF46C2DE}"/>
              </a:ext>
            </a:extLst>
          </p:cNvPr>
          <p:cNvSpPr/>
          <p:nvPr/>
        </p:nvSpPr>
        <p:spPr>
          <a:xfrm>
            <a:off x="7926063" y="3033709"/>
            <a:ext cx="2003788" cy="356616"/>
          </a:xfrm>
          <a:prstGeom prst="roundRect">
            <a:avLst>
              <a:gd name="adj" fmla="val 147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a:solidFill>
                  <a:schemeClr val="bg1"/>
                </a:solidFill>
                <a:latin typeface="Microsoft Sans Serif"/>
                <a:cs typeface="Microsoft Sans Serif" panose="020B0604020202020204" pitchFamily="34" charset="0"/>
              </a:rPr>
              <a:t>Rasterization of Primitives</a:t>
            </a:r>
          </a:p>
        </p:txBody>
      </p:sp>
      <p:sp>
        <p:nvSpPr>
          <p:cNvPr id="54" name="Rectangle: Rounded Corners 53">
            <a:extLst>
              <a:ext uri="{FF2B5EF4-FFF2-40B4-BE49-F238E27FC236}">
                <a16:creationId xmlns:a16="http://schemas.microsoft.com/office/drawing/2014/main" id="{A524F253-8F5B-4293-8B42-D59A2D765D60}"/>
              </a:ext>
            </a:extLst>
          </p:cNvPr>
          <p:cNvSpPr/>
          <p:nvPr/>
        </p:nvSpPr>
        <p:spPr>
          <a:xfrm>
            <a:off x="7926063" y="3659321"/>
            <a:ext cx="2003788" cy="356616"/>
          </a:xfrm>
          <a:prstGeom prst="roundRect">
            <a:avLst>
              <a:gd name="adj" fmla="val 147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a:solidFill>
                  <a:schemeClr val="bg1"/>
                </a:solidFill>
                <a:latin typeface="Microsoft Sans Serif"/>
                <a:cs typeface="Microsoft Sans Serif" panose="020B0604020202020204" pitchFamily="34" charset="0"/>
              </a:rPr>
              <a:t>Execute draw calls per bin using</a:t>
            </a:r>
            <a:br>
              <a:rPr lang="en-US" sz="900" dirty="0">
                <a:solidFill>
                  <a:schemeClr val="bg1"/>
                </a:solidFill>
                <a:latin typeface="Microsoft Sans Serif"/>
                <a:cs typeface="Microsoft Sans Serif" panose="020B0604020202020204" pitchFamily="34" charset="0"/>
              </a:rPr>
            </a:br>
            <a:r>
              <a:rPr lang="en-US" sz="900" dirty="0">
                <a:solidFill>
                  <a:schemeClr val="bg1"/>
                </a:solidFill>
                <a:latin typeface="Microsoft Sans Serif"/>
                <a:cs typeface="Microsoft Sans Serif" panose="020B0604020202020204" pitchFamily="34" charset="0"/>
              </a:rPr>
              <a:t>current bin’s Visibility Stream</a:t>
            </a:r>
          </a:p>
        </p:txBody>
      </p:sp>
      <p:sp>
        <p:nvSpPr>
          <p:cNvPr id="55" name="Rectangle: Rounded Corners 54">
            <a:extLst>
              <a:ext uri="{FF2B5EF4-FFF2-40B4-BE49-F238E27FC236}">
                <a16:creationId xmlns:a16="http://schemas.microsoft.com/office/drawing/2014/main" id="{A198FAAC-0A1F-45C1-88A2-3F15E203242D}"/>
              </a:ext>
            </a:extLst>
          </p:cNvPr>
          <p:cNvSpPr/>
          <p:nvPr/>
        </p:nvSpPr>
        <p:spPr>
          <a:xfrm>
            <a:off x="7926063" y="4287384"/>
            <a:ext cx="956924" cy="356616"/>
          </a:xfrm>
          <a:prstGeom prst="roundRect">
            <a:avLst>
              <a:gd name="adj" fmla="val 147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a:solidFill>
                  <a:schemeClr val="bg1"/>
                </a:solidFill>
                <a:latin typeface="Microsoft Sans Serif"/>
                <a:cs typeface="Microsoft Sans Serif" panose="020B0604020202020204" pitchFamily="34" charset="0"/>
              </a:rPr>
              <a:t>Render</a:t>
            </a:r>
            <a:br>
              <a:rPr lang="en-US" sz="900" dirty="0">
                <a:solidFill>
                  <a:schemeClr val="bg1"/>
                </a:solidFill>
                <a:latin typeface="Microsoft Sans Serif"/>
                <a:cs typeface="Microsoft Sans Serif" panose="020B0604020202020204" pitchFamily="34" charset="0"/>
              </a:rPr>
            </a:br>
            <a:r>
              <a:rPr lang="en-US" sz="900" dirty="0">
                <a:solidFill>
                  <a:schemeClr val="bg1"/>
                </a:solidFill>
                <a:latin typeface="Microsoft Sans Serif"/>
                <a:cs typeface="Microsoft Sans Serif" panose="020B0604020202020204" pitchFamily="34" charset="0"/>
              </a:rPr>
              <a:t>First Bin</a:t>
            </a:r>
          </a:p>
        </p:txBody>
      </p:sp>
      <p:sp>
        <p:nvSpPr>
          <p:cNvPr id="56" name="Rectangle: Rounded Corners 55">
            <a:extLst>
              <a:ext uri="{FF2B5EF4-FFF2-40B4-BE49-F238E27FC236}">
                <a16:creationId xmlns:a16="http://schemas.microsoft.com/office/drawing/2014/main" id="{DF13B5A9-0671-4E90-A9F7-C9E6D6534839}"/>
              </a:ext>
            </a:extLst>
          </p:cNvPr>
          <p:cNvSpPr/>
          <p:nvPr/>
        </p:nvSpPr>
        <p:spPr>
          <a:xfrm>
            <a:off x="8972927" y="4287384"/>
            <a:ext cx="956924" cy="356616"/>
          </a:xfrm>
          <a:prstGeom prst="roundRect">
            <a:avLst>
              <a:gd name="adj" fmla="val 147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a:solidFill>
                  <a:schemeClr val="bg1"/>
                </a:solidFill>
                <a:latin typeface="Microsoft Sans Serif"/>
                <a:cs typeface="Microsoft Sans Serif" panose="020B0604020202020204" pitchFamily="34" charset="0"/>
              </a:rPr>
              <a:t>Render</a:t>
            </a:r>
            <a:br>
              <a:rPr lang="en-US" sz="900" dirty="0">
                <a:solidFill>
                  <a:schemeClr val="bg1"/>
                </a:solidFill>
                <a:latin typeface="Microsoft Sans Serif"/>
                <a:cs typeface="Microsoft Sans Serif" panose="020B0604020202020204" pitchFamily="34" charset="0"/>
              </a:rPr>
            </a:br>
            <a:r>
              <a:rPr lang="en-US" sz="900" dirty="0">
                <a:solidFill>
                  <a:schemeClr val="bg1"/>
                </a:solidFill>
                <a:latin typeface="Microsoft Sans Serif"/>
                <a:cs typeface="Microsoft Sans Serif" panose="020B0604020202020204" pitchFamily="34" charset="0"/>
              </a:rPr>
              <a:t>Next Bin</a:t>
            </a:r>
          </a:p>
        </p:txBody>
      </p:sp>
      <p:sp>
        <p:nvSpPr>
          <p:cNvPr id="57" name="Rectangle: Rounded Corners 56">
            <a:extLst>
              <a:ext uri="{FF2B5EF4-FFF2-40B4-BE49-F238E27FC236}">
                <a16:creationId xmlns:a16="http://schemas.microsoft.com/office/drawing/2014/main" id="{2D6F0827-4C7F-467D-8153-BCB63124AA2E}"/>
              </a:ext>
            </a:extLst>
          </p:cNvPr>
          <p:cNvSpPr/>
          <p:nvPr/>
        </p:nvSpPr>
        <p:spPr>
          <a:xfrm>
            <a:off x="7926063" y="4905154"/>
            <a:ext cx="2003788" cy="356616"/>
          </a:xfrm>
          <a:prstGeom prst="roundRect">
            <a:avLst>
              <a:gd name="adj" fmla="val 147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a:solidFill>
                  <a:schemeClr val="bg1"/>
                </a:solidFill>
                <a:latin typeface="Microsoft Sans Serif"/>
                <a:cs typeface="Microsoft Sans Serif" panose="020B0604020202020204" pitchFamily="34" charset="0"/>
              </a:rPr>
              <a:t>Rendering Pass Initiated</a:t>
            </a:r>
          </a:p>
        </p:txBody>
      </p:sp>
      <p:sp>
        <p:nvSpPr>
          <p:cNvPr id="58" name="Rectangle: Rounded Corners 57">
            <a:extLst>
              <a:ext uri="{FF2B5EF4-FFF2-40B4-BE49-F238E27FC236}">
                <a16:creationId xmlns:a16="http://schemas.microsoft.com/office/drawing/2014/main" id="{5E428E34-AE87-4C86-B117-3A919A271440}"/>
              </a:ext>
            </a:extLst>
          </p:cNvPr>
          <p:cNvSpPr/>
          <p:nvPr/>
        </p:nvSpPr>
        <p:spPr>
          <a:xfrm>
            <a:off x="5964322" y="2407065"/>
            <a:ext cx="1774648" cy="353783"/>
          </a:xfrm>
          <a:prstGeom prst="roundRect">
            <a:avLst>
              <a:gd name="adj" fmla="val 167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a:solidFill>
                  <a:schemeClr val="bg1"/>
                </a:solidFill>
                <a:latin typeface="Microsoft Sans Serif"/>
                <a:cs typeface="Microsoft Sans Serif" panose="020B0604020202020204" pitchFamily="34" charset="0"/>
              </a:rPr>
              <a:t>Transform Primitive Positions</a:t>
            </a:r>
          </a:p>
        </p:txBody>
      </p:sp>
      <p:sp>
        <p:nvSpPr>
          <p:cNvPr id="59" name="Rectangle: Rounded Corners 58">
            <a:extLst>
              <a:ext uri="{FF2B5EF4-FFF2-40B4-BE49-F238E27FC236}">
                <a16:creationId xmlns:a16="http://schemas.microsoft.com/office/drawing/2014/main" id="{9BA47747-9EA6-43A3-84CE-ED7DD271640F}"/>
              </a:ext>
            </a:extLst>
          </p:cNvPr>
          <p:cNvSpPr/>
          <p:nvPr/>
        </p:nvSpPr>
        <p:spPr>
          <a:xfrm>
            <a:off x="10114556" y="3229547"/>
            <a:ext cx="1774648" cy="590552"/>
          </a:xfrm>
          <a:prstGeom prst="roundRect">
            <a:avLst>
              <a:gd name="adj" fmla="val 167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a:solidFill>
                  <a:schemeClr val="bg1"/>
                </a:solidFill>
                <a:latin typeface="Microsoft Sans Serif"/>
                <a:cs typeface="Microsoft Sans Serif" panose="020B0604020202020204" pitchFamily="34" charset="0"/>
              </a:rPr>
              <a:t>Write final color values from</a:t>
            </a:r>
            <a:br>
              <a:rPr lang="en-US" sz="900" dirty="0">
                <a:solidFill>
                  <a:schemeClr val="bg1"/>
                </a:solidFill>
                <a:latin typeface="Microsoft Sans Serif"/>
                <a:cs typeface="Microsoft Sans Serif" panose="020B0604020202020204" pitchFamily="34" charset="0"/>
              </a:rPr>
            </a:br>
            <a:r>
              <a:rPr lang="en-US" sz="900" dirty="0" err="1">
                <a:solidFill>
                  <a:schemeClr val="bg1"/>
                </a:solidFill>
                <a:latin typeface="Microsoft Sans Serif"/>
                <a:cs typeface="Microsoft Sans Serif" panose="020B0604020202020204" pitchFamily="34" charset="0"/>
              </a:rPr>
              <a:t>GMEM</a:t>
            </a:r>
            <a:r>
              <a:rPr lang="en-US" sz="900" dirty="0">
                <a:solidFill>
                  <a:schemeClr val="bg1"/>
                </a:solidFill>
                <a:latin typeface="Microsoft Sans Serif"/>
                <a:cs typeface="Microsoft Sans Serif" panose="020B0604020202020204" pitchFamily="34" charset="0"/>
              </a:rPr>
              <a:t> tile to the frame buffer</a:t>
            </a:r>
            <a:br>
              <a:rPr lang="en-US" sz="900" dirty="0">
                <a:solidFill>
                  <a:schemeClr val="bg1"/>
                </a:solidFill>
                <a:latin typeface="Microsoft Sans Serif"/>
                <a:cs typeface="Microsoft Sans Serif" panose="020B0604020202020204" pitchFamily="34" charset="0"/>
              </a:rPr>
            </a:br>
            <a:r>
              <a:rPr lang="en-US" sz="900" dirty="0">
                <a:solidFill>
                  <a:schemeClr val="bg1"/>
                </a:solidFill>
                <a:latin typeface="Microsoft Sans Serif"/>
                <a:cs typeface="Microsoft Sans Serif" panose="020B0604020202020204" pitchFamily="34" charset="0"/>
              </a:rPr>
              <a:t>in system memory</a:t>
            </a:r>
          </a:p>
        </p:txBody>
      </p:sp>
      <p:sp>
        <p:nvSpPr>
          <p:cNvPr id="60" name="Arrow: Down 59">
            <a:extLst>
              <a:ext uri="{FF2B5EF4-FFF2-40B4-BE49-F238E27FC236}">
                <a16:creationId xmlns:a16="http://schemas.microsoft.com/office/drawing/2014/main" id="{8323D495-CBC0-4C8E-9535-A8FDD0716354}"/>
              </a:ext>
            </a:extLst>
          </p:cNvPr>
          <p:cNvSpPr/>
          <p:nvPr/>
        </p:nvSpPr>
        <p:spPr>
          <a:xfrm>
            <a:off x="10864720" y="2142742"/>
            <a:ext cx="274320" cy="1086804"/>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endParaRPr lang="en-US" sz="1050" dirty="0">
              <a:solidFill>
                <a:schemeClr val="bg1"/>
              </a:solidFill>
              <a:latin typeface="Microsoft Sans Serif"/>
              <a:cs typeface="Microsoft Sans Serif" panose="020B0604020202020204" pitchFamily="34" charset="0"/>
            </a:endParaRPr>
          </a:p>
        </p:txBody>
      </p:sp>
      <p:sp>
        <p:nvSpPr>
          <p:cNvPr id="61" name="Arrow: Down 60">
            <a:extLst>
              <a:ext uri="{FF2B5EF4-FFF2-40B4-BE49-F238E27FC236}">
                <a16:creationId xmlns:a16="http://schemas.microsoft.com/office/drawing/2014/main" id="{A1032FAF-41CA-42CE-A228-A020D2DD236B}"/>
              </a:ext>
            </a:extLst>
          </p:cNvPr>
          <p:cNvSpPr/>
          <p:nvPr/>
        </p:nvSpPr>
        <p:spPr>
          <a:xfrm>
            <a:off x="10864720" y="3820099"/>
            <a:ext cx="274320" cy="1105747"/>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endParaRPr lang="en-US" sz="1050" dirty="0">
              <a:solidFill>
                <a:schemeClr val="bg1"/>
              </a:solidFill>
              <a:latin typeface="Microsoft Sans Serif"/>
              <a:cs typeface="Microsoft Sans Serif" panose="020B0604020202020204" pitchFamily="34" charset="0"/>
            </a:endParaRPr>
          </a:p>
        </p:txBody>
      </p:sp>
      <p:sp>
        <p:nvSpPr>
          <p:cNvPr id="62" name="Arrow: Down 61">
            <a:extLst>
              <a:ext uri="{FF2B5EF4-FFF2-40B4-BE49-F238E27FC236}">
                <a16:creationId xmlns:a16="http://schemas.microsoft.com/office/drawing/2014/main" id="{AAF9174B-5C36-441D-8470-8294C3957E67}"/>
              </a:ext>
            </a:extLst>
          </p:cNvPr>
          <p:cNvSpPr/>
          <p:nvPr/>
        </p:nvSpPr>
        <p:spPr>
          <a:xfrm rot="5400000">
            <a:off x="10391227" y="4019193"/>
            <a:ext cx="274320" cy="893001"/>
          </a:xfrm>
          <a:prstGeom prst="downArrow">
            <a:avLst>
              <a:gd name="adj1" fmla="val 50000"/>
              <a:gd name="adj2" fmla="val 506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ct val="96000"/>
              </a:lnSpc>
            </a:pPr>
            <a:endParaRPr lang="en-US" sz="1050" dirty="0">
              <a:solidFill>
                <a:schemeClr val="bg1"/>
              </a:solidFill>
              <a:latin typeface="Microsoft Sans Serif"/>
              <a:cs typeface="Microsoft Sans Serif" panose="020B0604020202020204" pitchFamily="34" charset="0"/>
            </a:endParaRPr>
          </a:p>
        </p:txBody>
      </p:sp>
      <p:sp>
        <p:nvSpPr>
          <p:cNvPr id="63" name="Rectangle: Rounded Corners 62">
            <a:extLst>
              <a:ext uri="{FF2B5EF4-FFF2-40B4-BE49-F238E27FC236}">
                <a16:creationId xmlns:a16="http://schemas.microsoft.com/office/drawing/2014/main" id="{CC4B7572-E71C-4C27-A212-A10B6B8BFFF6}"/>
              </a:ext>
            </a:extLst>
          </p:cNvPr>
          <p:cNvSpPr/>
          <p:nvPr/>
        </p:nvSpPr>
        <p:spPr>
          <a:xfrm>
            <a:off x="10114556" y="4926257"/>
            <a:ext cx="1774648" cy="590552"/>
          </a:xfrm>
          <a:prstGeom prst="roundRect">
            <a:avLst>
              <a:gd name="adj" fmla="val 167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a:solidFill>
                  <a:schemeClr val="bg1"/>
                </a:solidFill>
                <a:latin typeface="Microsoft Sans Serif"/>
                <a:cs typeface="Microsoft Sans Serif" panose="020B0604020202020204" pitchFamily="34" charset="0"/>
              </a:rPr>
              <a:t>If last bin in the current frame,</a:t>
            </a:r>
            <a:br>
              <a:rPr lang="en-US" sz="900" dirty="0">
                <a:solidFill>
                  <a:schemeClr val="bg1"/>
                </a:solidFill>
                <a:latin typeface="Microsoft Sans Serif"/>
                <a:cs typeface="Microsoft Sans Serif" panose="020B0604020202020204" pitchFamily="34" charset="0"/>
              </a:rPr>
            </a:br>
            <a:r>
              <a:rPr lang="en-US" sz="900" dirty="0">
                <a:solidFill>
                  <a:schemeClr val="bg1"/>
                </a:solidFill>
                <a:latin typeface="Microsoft Sans Serif"/>
                <a:cs typeface="Microsoft Sans Serif" panose="020B0604020202020204" pitchFamily="34" charset="0"/>
              </a:rPr>
              <a:t>the driver swaps buffers, and starts rendering the first bi</a:t>
            </a:r>
            <a:br>
              <a:rPr lang="en-US" sz="900" dirty="0">
                <a:solidFill>
                  <a:schemeClr val="bg1"/>
                </a:solidFill>
                <a:latin typeface="Microsoft Sans Serif"/>
                <a:cs typeface="Microsoft Sans Serif" panose="020B0604020202020204" pitchFamily="34" charset="0"/>
              </a:rPr>
            </a:br>
            <a:r>
              <a:rPr lang="en-US" sz="900" dirty="0">
                <a:solidFill>
                  <a:schemeClr val="bg1"/>
                </a:solidFill>
                <a:latin typeface="Microsoft Sans Serif"/>
                <a:cs typeface="Microsoft Sans Serif" panose="020B0604020202020204" pitchFamily="34" charset="0"/>
              </a:rPr>
              <a:t> from next frame</a:t>
            </a:r>
          </a:p>
        </p:txBody>
      </p:sp>
      <p:sp>
        <p:nvSpPr>
          <p:cNvPr id="64" name="Rectangle: Rounded Corners 63">
            <a:extLst>
              <a:ext uri="{FF2B5EF4-FFF2-40B4-BE49-F238E27FC236}">
                <a16:creationId xmlns:a16="http://schemas.microsoft.com/office/drawing/2014/main" id="{15229D91-4A3B-46BD-BFA4-CF2943EFE11A}"/>
              </a:ext>
            </a:extLst>
          </p:cNvPr>
          <p:cNvSpPr/>
          <p:nvPr/>
        </p:nvSpPr>
        <p:spPr>
          <a:xfrm>
            <a:off x="7926063" y="1788958"/>
            <a:ext cx="3963142" cy="356616"/>
          </a:xfrm>
          <a:prstGeom prst="roundRect">
            <a:avLst>
              <a:gd name="adj" fmla="val 225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r>
              <a:rPr lang="en-US" sz="900" dirty="0">
                <a:solidFill>
                  <a:schemeClr val="bg1"/>
                </a:solidFill>
                <a:latin typeface="Microsoft Sans Serif"/>
                <a:cs typeface="Microsoft Sans Serif" panose="020B0604020202020204" pitchFamily="34" charset="0"/>
              </a:rPr>
              <a:t>Write color and z for all pixels in the current bin to internal</a:t>
            </a:r>
            <a:br>
              <a:rPr lang="en-US" sz="900" dirty="0">
                <a:solidFill>
                  <a:schemeClr val="bg1"/>
                </a:solidFill>
                <a:latin typeface="Microsoft Sans Serif"/>
                <a:cs typeface="Microsoft Sans Serif" panose="020B0604020202020204" pitchFamily="34" charset="0"/>
              </a:rPr>
            </a:br>
            <a:r>
              <a:rPr lang="en-US" sz="900" dirty="0">
                <a:solidFill>
                  <a:schemeClr val="bg1"/>
                </a:solidFill>
                <a:latin typeface="Microsoft Sans Serif"/>
                <a:cs typeface="Microsoft Sans Serif" panose="020B0604020202020204" pitchFamily="34" charset="0"/>
              </a:rPr>
              <a:t>the “</a:t>
            </a:r>
            <a:r>
              <a:rPr lang="en-US" sz="900" dirty="0" err="1">
                <a:solidFill>
                  <a:schemeClr val="bg1"/>
                </a:solidFill>
                <a:latin typeface="Microsoft Sans Serif"/>
                <a:cs typeface="Microsoft Sans Serif" panose="020B0604020202020204" pitchFamily="34" charset="0"/>
              </a:rPr>
              <a:t>GMEM</a:t>
            </a:r>
            <a:r>
              <a:rPr lang="en-US" sz="900" dirty="0">
                <a:solidFill>
                  <a:schemeClr val="bg1"/>
                </a:solidFill>
                <a:latin typeface="Microsoft Sans Serif"/>
                <a:cs typeface="Microsoft Sans Serif" panose="020B0604020202020204" pitchFamily="34" charset="0"/>
              </a:rPr>
              <a:t>” tile buffer (e.g. </a:t>
            </a:r>
            <a:r>
              <a:rPr lang="en-US" sz="900" dirty="0" err="1">
                <a:solidFill>
                  <a:schemeClr val="bg1"/>
                </a:solidFill>
                <a:latin typeface="Microsoft Sans Serif"/>
                <a:cs typeface="Microsoft Sans Serif" panose="020B0604020202020204" pitchFamily="34" charset="0"/>
              </a:rPr>
              <a:t>GMEM</a:t>
            </a:r>
            <a:r>
              <a:rPr lang="en-US" sz="900" dirty="0">
                <a:solidFill>
                  <a:schemeClr val="bg1"/>
                </a:solidFill>
                <a:latin typeface="Microsoft Sans Serif"/>
                <a:cs typeface="Microsoft Sans Serif" panose="020B0604020202020204" pitchFamily="34" charset="0"/>
              </a:rPr>
              <a:t> = 1MB for A330/8974)</a:t>
            </a:r>
          </a:p>
        </p:txBody>
      </p:sp>
    </p:spTree>
    <p:extLst>
      <p:ext uri="{BB962C8B-B14F-4D97-AF65-F5344CB8AC3E}">
        <p14:creationId xmlns:p14="http://schemas.microsoft.com/office/powerpoint/2010/main" val="413822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CE80-5CBE-49CC-AF78-5EE21F53092A}"/>
              </a:ext>
            </a:extLst>
          </p:cNvPr>
          <p:cNvSpPr>
            <a:spLocks noGrp="1"/>
          </p:cNvSpPr>
          <p:nvPr>
            <p:ph type="title"/>
          </p:nvPr>
        </p:nvSpPr>
        <p:spPr/>
        <p:txBody>
          <a:bodyPr/>
          <a:lstStyle/>
          <a:p>
            <a:r>
              <a:rPr lang="en-US" dirty="0"/>
              <a:t>Power advantages of tiled rendering</a:t>
            </a:r>
          </a:p>
        </p:txBody>
      </p:sp>
      <p:graphicFrame>
        <p:nvGraphicFramePr>
          <p:cNvPr id="6" name="Chart 5">
            <a:extLst>
              <a:ext uri="{FF2B5EF4-FFF2-40B4-BE49-F238E27FC236}">
                <a16:creationId xmlns:a16="http://schemas.microsoft.com/office/drawing/2014/main" id="{61FC1FA2-F495-42A6-A722-0E0775416861}"/>
              </a:ext>
            </a:extLst>
          </p:cNvPr>
          <p:cNvGraphicFramePr>
            <a:graphicFrameLocks/>
          </p:cNvGraphicFramePr>
          <p:nvPr>
            <p:extLst>
              <p:ext uri="{D42A27DB-BD31-4B8C-83A1-F6EECF244321}">
                <p14:modId xmlns:p14="http://schemas.microsoft.com/office/powerpoint/2010/main" val="3703516586"/>
              </p:ext>
            </p:extLst>
          </p:nvPr>
        </p:nvGraphicFramePr>
        <p:xfrm>
          <a:off x="6963295" y="982639"/>
          <a:ext cx="4481514" cy="456520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D10B961-8023-4D38-8873-BC5451E0DA7B}"/>
              </a:ext>
            </a:extLst>
          </p:cNvPr>
          <p:cNvSpPr txBox="1"/>
          <p:nvPr/>
        </p:nvSpPr>
        <p:spPr>
          <a:xfrm>
            <a:off x="7485652" y="5547845"/>
            <a:ext cx="3959157" cy="646331"/>
          </a:xfrm>
          <a:prstGeom prst="rect">
            <a:avLst/>
          </a:prstGeom>
          <a:noFill/>
        </p:spPr>
        <p:txBody>
          <a:bodyPr wrap="square" rtlCol="0">
            <a:spAutoFit/>
          </a:bodyPr>
          <a:lstStyle/>
          <a:p>
            <a:r>
              <a:rPr lang="en-US" sz="1200" dirty="0">
                <a:solidFill>
                  <a:schemeClr val="tx1">
                    <a:lumMod val="75000"/>
                    <a:lumOff val="25000"/>
                  </a:schemeClr>
                </a:solidFill>
              </a:rPr>
              <a:t>Note: </a:t>
            </a:r>
          </a:p>
          <a:p>
            <a:pPr marL="342900" indent="-342900">
              <a:buAutoNum type="arabicPeriod"/>
            </a:pPr>
            <a:r>
              <a:rPr lang="en-US" sz="1200" dirty="0">
                <a:solidFill>
                  <a:schemeClr val="tx1">
                    <a:lumMod val="75000"/>
                    <a:lumOff val="25000"/>
                  </a:schemeClr>
                </a:solidFill>
              </a:rPr>
              <a:t>Application – GFXBench Manhattan 3.0</a:t>
            </a:r>
          </a:p>
          <a:p>
            <a:pPr marL="342900" indent="-342900">
              <a:buAutoNum type="arabicPeriod"/>
            </a:pPr>
            <a:r>
              <a:rPr lang="en-US" sz="1200" dirty="0">
                <a:solidFill>
                  <a:schemeClr val="tx1">
                    <a:lumMod val="75000"/>
                    <a:lumOff val="25000"/>
                  </a:schemeClr>
                </a:solidFill>
              </a:rPr>
              <a:t>Measured on Snapdragon silicon</a:t>
            </a:r>
          </a:p>
        </p:txBody>
      </p:sp>
      <p:sp>
        <p:nvSpPr>
          <p:cNvPr id="11" name="Text Placeholder 6">
            <a:extLst>
              <a:ext uri="{FF2B5EF4-FFF2-40B4-BE49-F238E27FC236}">
                <a16:creationId xmlns:a16="http://schemas.microsoft.com/office/drawing/2014/main" id="{70E66BA1-8BB0-43F2-B3BC-66E9D2DD6E20}"/>
              </a:ext>
            </a:extLst>
          </p:cNvPr>
          <p:cNvSpPr>
            <a:spLocks noGrp="1"/>
          </p:cNvSpPr>
          <p:nvPr>
            <p:ph type="body" sz="quarter" idx="10"/>
          </p:nvPr>
        </p:nvSpPr>
        <p:spPr>
          <a:xfrm>
            <a:off x="493714" y="1714500"/>
            <a:ext cx="5238346" cy="4778154"/>
          </a:xfrm>
        </p:spPr>
        <p:txBody>
          <a:bodyPr/>
          <a:lstStyle/>
          <a:p>
            <a:pPr lvl="1"/>
            <a:r>
              <a:rPr lang="en-US" sz="1400" dirty="0"/>
              <a:t>The binning pass can generate an low-resolution Z buffer,</a:t>
            </a:r>
            <a:br>
              <a:rPr lang="en-US" sz="1400" dirty="0"/>
            </a:br>
            <a:r>
              <a:rPr lang="en-US" sz="1400" dirty="0"/>
              <a:t>which is then used in later passes. Similar to a depth pre</a:t>
            </a:r>
            <a:br>
              <a:rPr lang="en-US" sz="1400" dirty="0"/>
            </a:br>
            <a:r>
              <a:rPr lang="en-US" sz="1400" dirty="0"/>
              <a:t>pass, this provides a level of Hidden-Surface-Removal</a:t>
            </a:r>
            <a:br>
              <a:rPr lang="en-US" sz="1400" dirty="0"/>
            </a:br>
            <a:r>
              <a:rPr lang="en-US" sz="1400" dirty="0"/>
              <a:t>even for late occludes. This is typically kept in system</a:t>
            </a:r>
            <a:br>
              <a:rPr lang="en-US" sz="1400" dirty="0"/>
            </a:br>
            <a:r>
              <a:rPr lang="en-US" sz="1400" dirty="0" err="1"/>
              <a:t>semory</a:t>
            </a:r>
            <a:r>
              <a:rPr lang="en-US" sz="1400" dirty="0"/>
              <a:t> as it is very low bandwidth</a:t>
            </a:r>
          </a:p>
          <a:p>
            <a:pPr lvl="1"/>
            <a:r>
              <a:rPr lang="en-US" sz="1400" dirty="0"/>
              <a:t>Memory bandwidth is obviously saved during fragment</a:t>
            </a:r>
            <a:br>
              <a:rPr lang="en-US" sz="1400" dirty="0"/>
            </a:br>
            <a:r>
              <a:rPr lang="en-US" sz="1400" dirty="0"/>
              <a:t>shading as only a single write per pixel is done. For </a:t>
            </a:r>
            <a:r>
              <a:rPr lang="en-US" sz="1400" dirty="0" err="1"/>
              <a:t>MSAA</a:t>
            </a:r>
            <a:r>
              <a:rPr lang="en-US" sz="1400" dirty="0"/>
              <a:t>,</a:t>
            </a:r>
            <a:br>
              <a:rPr lang="en-US" sz="1400" dirty="0"/>
            </a:br>
            <a:r>
              <a:rPr lang="en-US" sz="1400" dirty="0"/>
              <a:t>any sample filtering is done purely on-chip.</a:t>
            </a:r>
          </a:p>
          <a:p>
            <a:pPr lvl="1"/>
            <a:r>
              <a:rPr lang="en-US" sz="1400" dirty="0"/>
              <a:t>While vertex bandwidth and processing may appear</a:t>
            </a:r>
            <a:br>
              <a:rPr lang="en-US" sz="1400" dirty="0"/>
            </a:br>
            <a:r>
              <a:rPr lang="en-US" sz="1400" dirty="0"/>
              <a:t>to increase relative to direct rendering, this is not really so as:</a:t>
            </a:r>
          </a:p>
          <a:p>
            <a:pPr lvl="2"/>
            <a:r>
              <a:rPr lang="en-US" sz="1200" dirty="0"/>
              <a:t>Only the position information is required during the binning pass.</a:t>
            </a:r>
            <a:br>
              <a:rPr lang="en-US" sz="1200" dirty="0"/>
            </a:br>
            <a:r>
              <a:rPr lang="en-US" sz="1200" dirty="0"/>
              <a:t>The visibility information produced requires minimal bandwidth.</a:t>
            </a:r>
          </a:p>
          <a:p>
            <a:pPr lvl="2"/>
            <a:r>
              <a:rPr lang="en-US" sz="1200" dirty="0"/>
              <a:t>During the render passes – any back-facing or LRZ occlude</a:t>
            </a:r>
            <a:br>
              <a:rPr lang="en-US" sz="1200" dirty="0"/>
            </a:br>
            <a:r>
              <a:rPr lang="en-US" sz="1200" dirty="0"/>
              <a:t>vertex is not fetched. So in many cases, the non-position</a:t>
            </a:r>
            <a:br>
              <a:rPr lang="en-US" sz="1200" dirty="0"/>
            </a:br>
            <a:r>
              <a:rPr lang="en-US" sz="1200" dirty="0"/>
              <a:t>bandwidth associated with a vertex is totally saved.</a:t>
            </a:r>
          </a:p>
          <a:p>
            <a:pPr lvl="2"/>
            <a:r>
              <a:rPr lang="en-US" sz="1200" dirty="0"/>
              <a:t>Qualcomm, at least, uses fairly large tile buffers (512KB or more).</a:t>
            </a:r>
            <a:br>
              <a:rPr lang="en-US" sz="1200" dirty="0"/>
            </a:br>
            <a:r>
              <a:rPr lang="en-US" sz="1200" dirty="0"/>
              <a:t>Most primitives hit in only a single tile, limiting any vertex over fetch.</a:t>
            </a:r>
          </a:p>
          <a:p>
            <a:pPr lvl="1"/>
            <a:r>
              <a:rPr lang="en-US" sz="1400" dirty="0"/>
              <a:t>‘Vulkan </a:t>
            </a:r>
            <a:r>
              <a:rPr lang="en-US" sz="1400" dirty="0" err="1"/>
              <a:t>Subpass</a:t>
            </a:r>
            <a:r>
              <a:rPr lang="en-US" sz="1400" dirty="0"/>
              <a:t>’ usage can allow data to stay in the</a:t>
            </a:r>
            <a:br>
              <a:rPr lang="en-US" sz="1400" dirty="0"/>
            </a:br>
            <a:r>
              <a:rPr lang="en-US" sz="1400" dirty="0"/>
              <a:t>tile buffer for re-use on a later sub-pass.</a:t>
            </a:r>
          </a:p>
        </p:txBody>
      </p:sp>
    </p:spTree>
    <p:extLst>
      <p:ext uri="{BB962C8B-B14F-4D97-AF65-F5344CB8AC3E}">
        <p14:creationId xmlns:p14="http://schemas.microsoft.com/office/powerpoint/2010/main" val="186665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C169-B748-4589-BA0F-26166FC07F55}"/>
              </a:ext>
            </a:extLst>
          </p:cNvPr>
          <p:cNvSpPr>
            <a:spLocks noGrp="1"/>
          </p:cNvSpPr>
          <p:nvPr>
            <p:ph type="title"/>
          </p:nvPr>
        </p:nvSpPr>
        <p:spPr>
          <a:xfrm>
            <a:off x="495300" y="565125"/>
            <a:ext cx="11187112" cy="439479"/>
          </a:xfrm>
        </p:spPr>
        <p:txBody>
          <a:bodyPr/>
          <a:lstStyle/>
          <a:p>
            <a:r>
              <a:rPr lang="en-US" dirty="0"/>
              <a:t> Comparison of mobile vs traditional laptop GPUs</a:t>
            </a:r>
          </a:p>
        </p:txBody>
      </p:sp>
      <p:sp>
        <p:nvSpPr>
          <p:cNvPr id="3" name="Content Placeholder 2">
            <a:extLst>
              <a:ext uri="{FF2B5EF4-FFF2-40B4-BE49-F238E27FC236}">
                <a16:creationId xmlns:a16="http://schemas.microsoft.com/office/drawing/2014/main" id="{50498248-8E20-4EB2-A8D2-A7891834FC78}"/>
              </a:ext>
            </a:extLst>
          </p:cNvPr>
          <p:cNvSpPr>
            <a:spLocks noGrp="1"/>
          </p:cNvSpPr>
          <p:nvPr>
            <p:ph sz="quarter" idx="14"/>
          </p:nvPr>
        </p:nvSpPr>
        <p:spPr>
          <a:xfrm>
            <a:off x="495300" y="1571152"/>
            <a:ext cx="5264055" cy="4681727"/>
          </a:xfrm>
        </p:spPr>
        <p:txBody>
          <a:bodyPr>
            <a:normAutofit/>
          </a:bodyPr>
          <a:lstStyle/>
          <a:p>
            <a:pPr>
              <a:buClr>
                <a:srgbClr val="686868"/>
              </a:buClr>
            </a:pPr>
            <a:r>
              <a:rPr lang="en-US" dirty="0"/>
              <a:t>Performance:</a:t>
            </a:r>
          </a:p>
          <a:p>
            <a:pPr lvl="1">
              <a:buClr>
                <a:srgbClr val="686868"/>
              </a:buClr>
            </a:pPr>
            <a:r>
              <a:rPr lang="en-US" sz="2000" dirty="0"/>
              <a:t>Traditional Laptop GPUs still show a significant  performance over mobile parts in the laptop environment. </a:t>
            </a:r>
          </a:p>
          <a:p>
            <a:pPr lvl="1">
              <a:buClr>
                <a:srgbClr val="686868"/>
              </a:buClr>
            </a:pPr>
            <a:r>
              <a:rPr lang="en-US" sz="2000" dirty="0"/>
              <a:t>The delta is larger when comparing peak performance in traditional laptops with higher end SoCs and discrete graphics cards. </a:t>
            </a:r>
            <a:endParaRPr lang="en-US" dirty="0"/>
          </a:p>
          <a:p>
            <a:pPr>
              <a:buClr>
                <a:srgbClr val="686868"/>
              </a:buClr>
            </a:pPr>
            <a:r>
              <a:rPr lang="en-US" dirty="0"/>
              <a:t>Power efficiency (Perf/Watt), is just the opposite with mobile based parts showing &gt;2x advantage.</a:t>
            </a:r>
          </a:p>
          <a:p>
            <a:pPr>
              <a:buClr>
                <a:srgbClr val="686868"/>
              </a:buClr>
            </a:pPr>
            <a:endParaRPr lang="en-US" dirty="0"/>
          </a:p>
        </p:txBody>
      </p:sp>
      <p:graphicFrame>
        <p:nvGraphicFramePr>
          <p:cNvPr id="8" name="Chart 7">
            <a:extLst>
              <a:ext uri="{FF2B5EF4-FFF2-40B4-BE49-F238E27FC236}">
                <a16:creationId xmlns:a16="http://schemas.microsoft.com/office/drawing/2014/main" id="{E370C685-6C17-4E8D-8393-EC9BB23632AB}"/>
              </a:ext>
            </a:extLst>
          </p:cNvPr>
          <p:cNvGraphicFramePr>
            <a:graphicFrameLocks/>
          </p:cNvGraphicFramePr>
          <p:nvPr>
            <p:extLst>
              <p:ext uri="{D42A27DB-BD31-4B8C-83A1-F6EECF244321}">
                <p14:modId xmlns:p14="http://schemas.microsoft.com/office/powerpoint/2010/main" val="536125481"/>
              </p:ext>
            </p:extLst>
          </p:nvPr>
        </p:nvGraphicFramePr>
        <p:xfrm>
          <a:off x="6277970" y="1282888"/>
          <a:ext cx="4572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3E5A142-DEDC-4F5E-8A75-17F747D39CE6}"/>
              </a:ext>
            </a:extLst>
          </p:cNvPr>
          <p:cNvSpPr txBox="1"/>
          <p:nvPr/>
        </p:nvSpPr>
        <p:spPr>
          <a:xfrm>
            <a:off x="6393799" y="5952295"/>
            <a:ext cx="5605835" cy="769441"/>
          </a:xfrm>
          <a:prstGeom prst="rect">
            <a:avLst/>
          </a:prstGeom>
          <a:noFill/>
        </p:spPr>
        <p:txBody>
          <a:bodyPr wrap="square" rtlCol="0">
            <a:spAutoFit/>
          </a:bodyPr>
          <a:lstStyle/>
          <a:p>
            <a:r>
              <a:rPr lang="en-US" sz="1100" dirty="0">
                <a:solidFill>
                  <a:schemeClr val="tx1">
                    <a:lumMod val="75000"/>
                    <a:lumOff val="25000"/>
                  </a:schemeClr>
                </a:solidFill>
              </a:rPr>
              <a:t>Note: </a:t>
            </a:r>
          </a:p>
          <a:p>
            <a:pPr marL="342900" indent="-342900">
              <a:buFont typeface="+mj-lt"/>
              <a:buAutoNum type="arabicPeriod"/>
            </a:pPr>
            <a:r>
              <a:rPr lang="en-US" sz="1100" dirty="0">
                <a:solidFill>
                  <a:schemeClr val="tx1">
                    <a:lumMod val="75000"/>
                    <a:lumOff val="25000"/>
                  </a:schemeClr>
                </a:solidFill>
              </a:rPr>
              <a:t>Benchmark: DX11 based </a:t>
            </a:r>
            <a:r>
              <a:rPr lang="en-US" sz="1100" dirty="0" err="1">
                <a:solidFill>
                  <a:schemeClr val="tx1">
                    <a:lumMod val="75000"/>
                    <a:lumOff val="25000"/>
                  </a:schemeClr>
                </a:solidFill>
              </a:rPr>
              <a:t>GFXbench</a:t>
            </a:r>
            <a:r>
              <a:rPr lang="en-US" sz="1100" dirty="0">
                <a:solidFill>
                  <a:schemeClr val="tx1">
                    <a:lumMod val="75000"/>
                    <a:lumOff val="25000"/>
                  </a:schemeClr>
                </a:solidFill>
              </a:rPr>
              <a:t> Manhattan 3.0 </a:t>
            </a:r>
          </a:p>
          <a:p>
            <a:pPr marL="342900" indent="-342900">
              <a:buFont typeface="+mj-lt"/>
              <a:buAutoNum type="arabicPeriod"/>
            </a:pPr>
            <a:r>
              <a:rPr lang="en-US" sz="1100" dirty="0">
                <a:solidFill>
                  <a:schemeClr val="tx1">
                    <a:lumMod val="75000"/>
                    <a:lumOff val="25000"/>
                  </a:schemeClr>
                </a:solidFill>
              </a:rPr>
              <a:t>Traditional laptop: HP </a:t>
            </a:r>
            <a:r>
              <a:rPr lang="en-US" sz="1100" dirty="0" err="1">
                <a:solidFill>
                  <a:schemeClr val="tx1">
                    <a:lumMod val="75000"/>
                    <a:lumOff val="25000"/>
                  </a:schemeClr>
                </a:solidFill>
              </a:rPr>
              <a:t>Enxy</a:t>
            </a:r>
            <a:r>
              <a:rPr lang="en-US" sz="1100" dirty="0">
                <a:solidFill>
                  <a:schemeClr val="tx1">
                    <a:lumMod val="75000"/>
                    <a:lumOff val="25000"/>
                  </a:schemeClr>
                </a:solidFill>
              </a:rPr>
              <a:t> X2 (</a:t>
            </a:r>
            <a:r>
              <a:rPr lang="en-US" sz="1100" dirty="0" err="1">
                <a:solidFill>
                  <a:schemeClr val="tx1">
                    <a:lumMod val="75000"/>
                    <a:lumOff val="25000"/>
                  </a:schemeClr>
                </a:solidFill>
              </a:rPr>
              <a:t>Kaby</a:t>
            </a:r>
            <a:r>
              <a:rPr lang="en-US" sz="1100" dirty="0">
                <a:solidFill>
                  <a:schemeClr val="tx1">
                    <a:lumMod val="75000"/>
                    <a:lumOff val="25000"/>
                  </a:schemeClr>
                </a:solidFill>
              </a:rPr>
              <a:t> Lake – core i5 7Y54)</a:t>
            </a:r>
          </a:p>
          <a:p>
            <a:pPr marL="342900" indent="-342900">
              <a:buFont typeface="+mj-lt"/>
              <a:buAutoNum type="arabicPeriod"/>
            </a:pPr>
            <a:r>
              <a:rPr lang="en-US" sz="1100" dirty="0">
                <a:solidFill>
                  <a:schemeClr val="tx1">
                    <a:lumMod val="75000"/>
                    <a:lumOff val="25000"/>
                  </a:schemeClr>
                </a:solidFill>
              </a:rPr>
              <a:t>Snapdragon laptop: HP Envy X2 (SDM835)</a:t>
            </a:r>
          </a:p>
        </p:txBody>
      </p:sp>
    </p:spTree>
    <p:extLst>
      <p:ext uri="{BB962C8B-B14F-4D97-AF65-F5344CB8AC3E}">
        <p14:creationId xmlns:p14="http://schemas.microsoft.com/office/powerpoint/2010/main" val="370299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DD08-78C0-4818-81DB-0648FBE44A24}"/>
              </a:ext>
            </a:extLst>
          </p:cNvPr>
          <p:cNvSpPr>
            <a:spLocks noGrp="1"/>
          </p:cNvSpPr>
          <p:nvPr>
            <p:ph type="title"/>
          </p:nvPr>
        </p:nvSpPr>
        <p:spPr>
          <a:xfrm>
            <a:off x="495301" y="1200319"/>
            <a:ext cx="5905500" cy="527324"/>
          </a:xfrm>
        </p:spPr>
        <p:txBody>
          <a:bodyPr>
            <a:normAutofit fontScale="90000"/>
          </a:bodyPr>
          <a:lstStyle/>
          <a:p>
            <a:r>
              <a:rPr lang="en-US" dirty="0"/>
              <a:t>Physical design and power management approaches for mobile </a:t>
            </a:r>
          </a:p>
        </p:txBody>
      </p:sp>
      <p:pic>
        <p:nvPicPr>
          <p:cNvPr id="9" name="Picture 8">
            <a:extLst>
              <a:ext uri="{FF2B5EF4-FFF2-40B4-BE49-F238E27FC236}">
                <a16:creationId xmlns:a16="http://schemas.microsoft.com/office/drawing/2014/main" id="{DDAD84CF-C9C4-4A64-8484-19008FF00B3B}"/>
              </a:ext>
            </a:extLst>
          </p:cNvPr>
          <p:cNvPicPr>
            <a:picLocks noChangeAspect="1"/>
          </p:cNvPicPr>
          <p:nvPr/>
        </p:nvPicPr>
        <p:blipFill>
          <a:blip r:embed="rId3"/>
          <a:stretch>
            <a:fillRect/>
          </a:stretch>
        </p:blipFill>
        <p:spPr>
          <a:xfrm>
            <a:off x="7559334" y="3868629"/>
            <a:ext cx="3541740" cy="2544551"/>
          </a:xfrm>
          <a:prstGeom prst="rect">
            <a:avLst/>
          </a:prstGeom>
        </p:spPr>
      </p:pic>
      <p:grpSp>
        <p:nvGrpSpPr>
          <p:cNvPr id="10" name="Group 9">
            <a:extLst>
              <a:ext uri="{FF2B5EF4-FFF2-40B4-BE49-F238E27FC236}">
                <a16:creationId xmlns:a16="http://schemas.microsoft.com/office/drawing/2014/main" id="{42E96CC2-7031-4A3C-A70C-139383CF1053}"/>
              </a:ext>
            </a:extLst>
          </p:cNvPr>
          <p:cNvGrpSpPr/>
          <p:nvPr/>
        </p:nvGrpSpPr>
        <p:grpSpPr>
          <a:xfrm>
            <a:off x="7004640" y="558630"/>
            <a:ext cx="4691420" cy="3260737"/>
            <a:chOff x="6990992" y="585926"/>
            <a:chExt cx="4691420" cy="3260737"/>
          </a:xfrm>
        </p:grpSpPr>
        <p:pic>
          <p:nvPicPr>
            <p:cNvPr id="11" name="Picture 10">
              <a:extLst>
                <a:ext uri="{FF2B5EF4-FFF2-40B4-BE49-F238E27FC236}">
                  <a16:creationId xmlns:a16="http://schemas.microsoft.com/office/drawing/2014/main" id="{1AB6015B-3286-455B-BA35-79C073906EC4}"/>
                </a:ext>
              </a:extLst>
            </p:cNvPr>
            <p:cNvPicPr>
              <a:picLocks noChangeAspect="1"/>
            </p:cNvPicPr>
            <p:nvPr/>
          </p:nvPicPr>
          <p:blipFill rotWithShape="1">
            <a:blip r:embed="rId4"/>
            <a:srcRect l="7300" t="28272" b="26467"/>
            <a:stretch/>
          </p:blipFill>
          <p:spPr>
            <a:xfrm>
              <a:off x="7443250" y="1310045"/>
              <a:ext cx="4071942" cy="2199270"/>
            </a:xfrm>
            <a:prstGeom prst="rect">
              <a:avLst/>
            </a:prstGeom>
          </p:spPr>
        </p:pic>
        <p:sp>
          <p:nvSpPr>
            <p:cNvPr id="12" name="Rectangle: Rounded Corners 11">
              <a:extLst>
                <a:ext uri="{FF2B5EF4-FFF2-40B4-BE49-F238E27FC236}">
                  <a16:creationId xmlns:a16="http://schemas.microsoft.com/office/drawing/2014/main" id="{1B101FCC-75F2-4633-B583-875D4A22E65A}"/>
                </a:ext>
              </a:extLst>
            </p:cNvPr>
            <p:cNvSpPr/>
            <p:nvPr/>
          </p:nvSpPr>
          <p:spPr>
            <a:xfrm>
              <a:off x="6990992" y="585926"/>
              <a:ext cx="4691420" cy="228600"/>
            </a:xfrm>
            <a:prstGeom prst="roundRect">
              <a:avLst>
                <a:gd name="adj" fmla="val 16667"/>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dirty="0">
                  <a:solidFill>
                    <a:schemeClr val="bg1"/>
                  </a:solidFill>
                  <a:latin typeface="Microsoft Sans Serif"/>
                  <a:cs typeface="Microsoft Sans Serif" panose="020B0604020202020204" pitchFamily="34" charset="0"/>
                </a:rPr>
                <a:t>Exploiting fast transitions</a:t>
              </a:r>
            </a:p>
          </p:txBody>
        </p:sp>
        <p:sp>
          <p:nvSpPr>
            <p:cNvPr id="13" name="Rectangle: Rounded Corners 12">
              <a:extLst>
                <a:ext uri="{FF2B5EF4-FFF2-40B4-BE49-F238E27FC236}">
                  <a16:creationId xmlns:a16="http://schemas.microsoft.com/office/drawing/2014/main" id="{1395CA22-4EC1-4539-897A-EAB6EB95A6A9}"/>
                </a:ext>
              </a:extLst>
            </p:cNvPr>
            <p:cNvSpPr/>
            <p:nvPr/>
          </p:nvSpPr>
          <p:spPr>
            <a:xfrm>
              <a:off x="6990992" y="3400271"/>
              <a:ext cx="4691420" cy="228600"/>
            </a:xfrm>
            <a:prstGeom prst="roundRect">
              <a:avLst>
                <a:gd name="adj" fmla="val 16667"/>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dirty="0">
                  <a:solidFill>
                    <a:schemeClr val="bg1"/>
                  </a:solidFill>
                  <a:latin typeface="Microsoft Sans Serif"/>
                  <a:cs typeface="Microsoft Sans Serif" panose="020B0604020202020204" pitchFamily="34" charset="0"/>
                </a:rPr>
                <a:t>2-5% perf gain across use cases</a:t>
              </a:r>
            </a:p>
          </p:txBody>
        </p:sp>
        <p:sp>
          <p:nvSpPr>
            <p:cNvPr id="14" name="TextBox 13">
              <a:extLst>
                <a:ext uri="{FF2B5EF4-FFF2-40B4-BE49-F238E27FC236}">
                  <a16:creationId xmlns:a16="http://schemas.microsoft.com/office/drawing/2014/main" id="{EAE7747F-0AE2-4BD5-8DC5-5BF3F2FD167F}"/>
                </a:ext>
              </a:extLst>
            </p:cNvPr>
            <p:cNvSpPr txBox="1"/>
            <p:nvPr/>
          </p:nvSpPr>
          <p:spPr>
            <a:xfrm>
              <a:off x="8870228" y="3698930"/>
              <a:ext cx="932948" cy="147733"/>
            </a:xfrm>
            <a:prstGeom prst="rect">
              <a:avLst/>
            </a:prstGeom>
          </p:spPr>
          <p:txBody>
            <a:bodyPr wrap="none" lIns="0" tIns="0" rIns="0" bIns="0" rtlCol="0">
              <a:spAutoFit/>
            </a:bodyPr>
            <a:lstStyle/>
            <a:p>
              <a:pPr algn="r">
                <a:lnSpc>
                  <a:spcPct val="96000"/>
                </a:lnSpc>
              </a:pPr>
              <a:r>
                <a:rPr lang="en-US" sz="1000" i="1" dirty="0">
                  <a:solidFill>
                    <a:schemeClr val="tx2"/>
                  </a:solidFill>
                  <a:latin typeface="Microsoft Sans Serif"/>
                  <a:cs typeface="Microsoft Sans Serif" panose="020B0604020202020204" pitchFamily="34" charset="0"/>
                </a:rPr>
                <a:t>Ack: Edwin Jose</a:t>
              </a:r>
            </a:p>
          </p:txBody>
        </p:sp>
        <p:sp>
          <p:nvSpPr>
            <p:cNvPr id="15" name="TextBox 14">
              <a:extLst>
                <a:ext uri="{FF2B5EF4-FFF2-40B4-BE49-F238E27FC236}">
                  <a16:creationId xmlns:a16="http://schemas.microsoft.com/office/drawing/2014/main" id="{0AA271B0-C2F6-4E06-8894-4CEC0BE43441}"/>
                </a:ext>
              </a:extLst>
            </p:cNvPr>
            <p:cNvSpPr txBox="1"/>
            <p:nvPr/>
          </p:nvSpPr>
          <p:spPr>
            <a:xfrm>
              <a:off x="7729411" y="2486610"/>
              <a:ext cx="637995" cy="295466"/>
            </a:xfrm>
            <a:prstGeom prst="rect">
              <a:avLst/>
            </a:prstGeom>
          </p:spPr>
          <p:txBody>
            <a:bodyPr wrap="none" lIns="0" tIns="0" rIns="0" bIns="0" rtlCol="0">
              <a:spAutoFit/>
            </a:bodyPr>
            <a:lstStyle/>
            <a:p>
              <a:pPr algn="l">
                <a:lnSpc>
                  <a:spcPct val="96000"/>
                </a:lnSpc>
              </a:pPr>
              <a:r>
                <a:rPr lang="en-US" sz="1000" dirty="0">
                  <a:solidFill>
                    <a:schemeClr val="tx2"/>
                  </a:solidFill>
                  <a:latin typeface="Microsoft Sans Serif"/>
                  <a:cs typeface="Microsoft Sans Serif" panose="020B0604020202020204" pitchFamily="34" charset="0"/>
                </a:rPr>
                <a:t>Fast </a:t>
              </a:r>
              <a:r>
                <a:rPr lang="en-US" sz="1000" dirty="0" err="1">
                  <a:solidFill>
                    <a:schemeClr val="tx2"/>
                  </a:solidFill>
                  <a:latin typeface="Microsoft Sans Serif"/>
                  <a:cs typeface="Microsoft Sans Serif" panose="020B0604020202020204" pitchFamily="34" charset="0"/>
                </a:rPr>
                <a:t>DCVS</a:t>
              </a:r>
              <a:br>
                <a:rPr lang="en-US" sz="1000" dirty="0">
                  <a:solidFill>
                    <a:schemeClr val="tx2"/>
                  </a:solidFill>
                  <a:latin typeface="Microsoft Sans Serif"/>
                  <a:cs typeface="Microsoft Sans Serif" panose="020B0604020202020204" pitchFamily="34" charset="0"/>
                </a:rPr>
              </a:br>
              <a:r>
                <a:rPr lang="en-US" sz="1000" dirty="0">
                  <a:solidFill>
                    <a:schemeClr val="tx2"/>
                  </a:solidFill>
                  <a:latin typeface="Microsoft Sans Serif"/>
                  <a:cs typeface="Microsoft Sans Serif" panose="020B0604020202020204" pitchFamily="34" charset="0"/>
                </a:rPr>
                <a:t>Transitions</a:t>
              </a:r>
            </a:p>
          </p:txBody>
        </p:sp>
        <p:sp>
          <p:nvSpPr>
            <p:cNvPr id="16" name="Rectangle 15">
              <a:extLst>
                <a:ext uri="{FF2B5EF4-FFF2-40B4-BE49-F238E27FC236}">
                  <a16:creationId xmlns:a16="http://schemas.microsoft.com/office/drawing/2014/main" id="{93F9761A-4A10-49CB-B33B-3F4512C3CBFD}"/>
                </a:ext>
              </a:extLst>
            </p:cNvPr>
            <p:cNvSpPr/>
            <p:nvPr/>
          </p:nvSpPr>
          <p:spPr>
            <a:xfrm>
              <a:off x="6990992" y="903835"/>
              <a:ext cx="4656432" cy="527324"/>
            </a:xfrm>
            <a:prstGeom prst="rect">
              <a:avLst/>
            </a:prstGeom>
          </p:spPr>
          <p:txBody>
            <a:bodyPr wrap="square" anchor="t" anchorCtr="1">
              <a:spAutoFit/>
            </a:bodyPr>
            <a:lstStyle/>
            <a:p>
              <a:pPr>
                <a:lnSpc>
                  <a:spcPct val="90000"/>
                </a:lnSpc>
                <a:spcBef>
                  <a:spcPts val="400"/>
                </a:spcBef>
              </a:pPr>
              <a:r>
                <a:rPr lang="en-US" sz="800" dirty="0"/>
                <a:t>Exploiting fast DCVS transitions for sub-frame </a:t>
              </a:r>
              <a:r>
                <a:rPr lang="en-US" sz="800" dirty="0" err="1"/>
                <a:t>Clk</a:t>
              </a:r>
              <a:r>
                <a:rPr lang="en-US" sz="800" dirty="0"/>
                <a:t>/Voltage selection with workload awareness</a:t>
              </a:r>
            </a:p>
            <a:p>
              <a:pPr>
                <a:lnSpc>
                  <a:spcPct val="90000"/>
                </a:lnSpc>
                <a:spcBef>
                  <a:spcPts val="400"/>
                </a:spcBef>
              </a:pPr>
              <a:r>
                <a:rPr lang="en-US" sz="800" dirty="0"/>
                <a:t>DCVS during GPU binning phase </a:t>
              </a:r>
            </a:p>
            <a:p>
              <a:pPr>
                <a:lnSpc>
                  <a:spcPct val="90000"/>
                </a:lnSpc>
                <a:spcBef>
                  <a:spcPts val="400"/>
                </a:spcBef>
              </a:pPr>
              <a:r>
                <a:rPr lang="en-US" sz="800" dirty="0"/>
                <a:t>Low peak current region of frame run at higher FMAX</a:t>
              </a:r>
            </a:p>
          </p:txBody>
        </p:sp>
      </p:grpSp>
      <p:sp>
        <p:nvSpPr>
          <p:cNvPr id="20" name="Rectangle 19">
            <a:extLst>
              <a:ext uri="{FF2B5EF4-FFF2-40B4-BE49-F238E27FC236}">
                <a16:creationId xmlns:a16="http://schemas.microsoft.com/office/drawing/2014/main" id="{AAF85EC4-61C9-4334-9459-1DC02DC239A7}"/>
              </a:ext>
            </a:extLst>
          </p:cNvPr>
          <p:cNvSpPr/>
          <p:nvPr/>
        </p:nvSpPr>
        <p:spPr>
          <a:xfrm>
            <a:off x="8667215" y="3628035"/>
            <a:ext cx="1322946" cy="321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1" name="Text Placeholder 6">
            <a:extLst>
              <a:ext uri="{FF2B5EF4-FFF2-40B4-BE49-F238E27FC236}">
                <a16:creationId xmlns:a16="http://schemas.microsoft.com/office/drawing/2014/main" id="{21D42035-C2D8-4462-965E-9F1C476F30B9}"/>
              </a:ext>
            </a:extLst>
          </p:cNvPr>
          <p:cNvSpPr txBox="1">
            <a:spLocks/>
          </p:cNvSpPr>
          <p:nvPr/>
        </p:nvSpPr>
        <p:spPr>
          <a:xfrm>
            <a:off x="495301" y="2004365"/>
            <a:ext cx="5905500" cy="4180215"/>
          </a:xfrm>
          <a:prstGeom prst="rect">
            <a:avLst/>
          </a:prstGeom>
        </p:spPr>
        <p:txBody>
          <a:bodyPr vert="horz" lIns="0" tIns="0" rIns="0" bIns="0" rtlCol="0">
            <a:noAutofit/>
          </a:bodyPr>
          <a:lstStyle>
            <a:lvl1pPr marL="171450" indent="-171450" algn="l" defTabSz="914400" rtl="0" eaLnBrk="1" latinLnBrk="0" hangingPunct="1">
              <a:lnSpc>
                <a:spcPct val="95000"/>
              </a:lnSpc>
              <a:spcBef>
                <a:spcPts val="1200"/>
              </a:spcBef>
              <a:buClr>
                <a:schemeClr val="accent1"/>
              </a:buClr>
              <a:buFont typeface="Arial" panose="020B0604020202020204" pitchFamily="34" charset="0"/>
              <a:buChar char="•"/>
              <a:defRPr sz="1600" kern="1200" baseline="0">
                <a:solidFill>
                  <a:schemeClr val="tx1"/>
                </a:solidFill>
                <a:latin typeface="+mn-lt"/>
                <a:ea typeface="+mn-ea"/>
                <a:cs typeface="+mn-cs"/>
              </a:defRPr>
            </a:lvl1pPr>
            <a:lvl2pPr marL="344488" indent="-163513" algn="l" defTabSz="914400" rtl="0" eaLnBrk="1" latinLnBrk="0" hangingPunct="1">
              <a:lnSpc>
                <a:spcPct val="95000"/>
              </a:lnSpc>
              <a:spcBef>
                <a:spcPts val="600"/>
              </a:spcBef>
              <a:buClr>
                <a:srgbClr val="2D374A"/>
              </a:buClr>
              <a:buFont typeface="Arial" panose="020B0604020202020204" pitchFamily="34" charset="0"/>
              <a:buChar char="•"/>
              <a:defRPr sz="1400" kern="1200" baseline="0">
                <a:solidFill>
                  <a:schemeClr val="tx1"/>
                </a:solidFill>
                <a:latin typeface="+mn-lt"/>
                <a:ea typeface="+mn-ea"/>
                <a:cs typeface="+mn-cs"/>
              </a:defRPr>
            </a:lvl2pPr>
            <a:lvl3pPr marL="515938" indent="-163513" algn="l" defTabSz="914400" rtl="0" eaLnBrk="1" latinLnBrk="0" hangingPunct="1">
              <a:lnSpc>
                <a:spcPct val="95000"/>
              </a:lnSpc>
              <a:spcBef>
                <a:spcPts val="600"/>
              </a:spcBef>
              <a:buClr>
                <a:schemeClr val="tx1">
                  <a:lumMod val="85000"/>
                  <a:lumOff val="15000"/>
                </a:schemeClr>
              </a:buClr>
              <a:buFont typeface="Microsoft Sans Serif" panose="020B0604020202020204" pitchFamily="34" charset="0"/>
              <a:buChar char="•"/>
              <a:defRPr lang="en-US" sz="1200" kern="1200" dirty="0" smtClean="0">
                <a:solidFill>
                  <a:schemeClr val="tx1"/>
                </a:solidFill>
                <a:latin typeface="+mn-lt"/>
                <a:ea typeface="+mn-ea"/>
                <a:cs typeface="+mn-cs"/>
              </a:defRPr>
            </a:lvl3pPr>
            <a:lvl4pPr marL="742950" indent="-163513" algn="l" defTabSz="914400" rtl="0" eaLnBrk="1" latinLnBrk="0" hangingPunct="1">
              <a:lnSpc>
                <a:spcPct val="95000"/>
              </a:lnSpc>
              <a:spcBef>
                <a:spcPts val="600"/>
              </a:spcBef>
              <a:buClr>
                <a:schemeClr val="tx1">
                  <a:lumMod val="85000"/>
                  <a:lumOff val="15000"/>
                </a:schemeClr>
              </a:buClr>
              <a:buFont typeface="Arial" panose="020B0604020202020204" pitchFamily="34" charset="0"/>
              <a:buChar char="•"/>
              <a:defRPr sz="1200" kern="1200">
                <a:solidFill>
                  <a:schemeClr val="tx1"/>
                </a:solidFill>
                <a:latin typeface="+mn-lt"/>
                <a:ea typeface="+mn-ea"/>
                <a:cs typeface="+mn-cs"/>
              </a:defRPr>
            </a:lvl4pPr>
            <a:lvl5pPr marL="0" indent="0" algn="l" defTabSz="914400" rtl="0" eaLnBrk="1" latinLnBrk="0" hangingPunct="1">
              <a:lnSpc>
                <a:spcPct val="95000"/>
              </a:lnSpc>
              <a:spcBef>
                <a:spcPts val="2400"/>
              </a:spcBef>
              <a:buClr>
                <a:srgbClr val="595959"/>
              </a:buClr>
              <a:buFont typeface="Microsoft Sans Serif" panose="020B0604020202020204" pitchFamily="34" charset="0"/>
              <a:buChar char="​"/>
              <a:tabLst/>
              <a:defRPr sz="2400" kern="1200" baseline="0">
                <a:solidFill>
                  <a:schemeClr val="tx1"/>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a:lstStyle>
          <a:p>
            <a:pPr>
              <a:buClr>
                <a:srgbClr val="686868"/>
              </a:buClr>
            </a:pPr>
            <a:r>
              <a:rPr lang="en-US" sz="1800" dirty="0"/>
              <a:t>Aggressive Dynamic Clock and Voltage Scaling (DCVS)</a:t>
            </a:r>
            <a:br>
              <a:rPr lang="en-US" sz="1800" dirty="0"/>
            </a:br>
            <a:r>
              <a:rPr lang="en-US" sz="1800" dirty="0"/>
              <a:t>managed by local power management processor</a:t>
            </a:r>
          </a:p>
          <a:p>
            <a:pPr>
              <a:buClr>
                <a:srgbClr val="686868"/>
              </a:buClr>
            </a:pPr>
            <a:r>
              <a:rPr lang="en-US" sz="1800" dirty="0"/>
              <a:t>Extensive clock tree gating with analysis tools to point</a:t>
            </a:r>
            <a:br>
              <a:rPr lang="en-US" sz="1800" dirty="0"/>
            </a:br>
            <a:r>
              <a:rPr lang="en-US" sz="1800" dirty="0"/>
              <a:t>out ungated clock trees.</a:t>
            </a:r>
          </a:p>
          <a:p>
            <a:pPr>
              <a:buClr>
                <a:srgbClr val="686868"/>
              </a:buClr>
            </a:pPr>
            <a:r>
              <a:rPr lang="en-US" sz="1800" dirty="0"/>
              <a:t>Dedicated data paths and bypasses for different instructions.</a:t>
            </a:r>
          </a:p>
          <a:p>
            <a:pPr lvl="1">
              <a:buClr>
                <a:srgbClr val="686868"/>
              </a:buClr>
            </a:pPr>
            <a:r>
              <a:rPr lang="en-US" sz="1600" dirty="0"/>
              <a:t>Despite a MUL-ADD pipeline, an A+B is not executed as 1.0*A+B</a:t>
            </a:r>
          </a:p>
          <a:p>
            <a:pPr lvl="1">
              <a:buClr>
                <a:srgbClr val="686868"/>
              </a:buClr>
            </a:pPr>
            <a:r>
              <a:rPr lang="en-US" sz="1600" dirty="0"/>
              <a:t>Often data values of 0 or 1 are detected to trigger a ‘bypass’</a:t>
            </a:r>
            <a:br>
              <a:rPr lang="en-US" sz="1600" dirty="0"/>
            </a:br>
            <a:r>
              <a:rPr lang="en-US" sz="1600" dirty="0"/>
              <a:t>path to avoid lighting up a multiplier or adder.</a:t>
            </a:r>
          </a:p>
          <a:p>
            <a:pPr>
              <a:buClr>
                <a:srgbClr val="686868"/>
              </a:buClr>
            </a:pPr>
            <a:r>
              <a:rPr lang="en-US" sz="1800" dirty="0"/>
              <a:t>A key solution to achieve lower power consumption and yet fulfil the need for higher performance is by going ‘wide and slow’ with lower clocks and voltages</a:t>
            </a:r>
          </a:p>
          <a:p>
            <a:pPr>
              <a:buClr>
                <a:srgbClr val="686868"/>
              </a:buClr>
            </a:pPr>
            <a:r>
              <a:rPr lang="en-US" sz="1800" dirty="0"/>
              <a:t>Leakage is constrained by trading off frequency</a:t>
            </a:r>
            <a:br>
              <a:rPr lang="en-US" sz="1800" dirty="0"/>
            </a:br>
            <a:r>
              <a:rPr lang="en-US" sz="1800" dirty="0"/>
              <a:t>and avoiding low Vt device selection</a:t>
            </a:r>
          </a:p>
        </p:txBody>
      </p:sp>
    </p:spTree>
    <p:extLst>
      <p:ext uri="{BB962C8B-B14F-4D97-AF65-F5344CB8AC3E}">
        <p14:creationId xmlns:p14="http://schemas.microsoft.com/office/powerpoint/2010/main" val="347650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anim calcmode="lin" valueType="num">
                                      <p:cBhvr>
                                        <p:cTn id="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fade">
                                      <p:cBhvr>
                                        <p:cTn id="22" dur="500"/>
                                        <p:tgtEl>
                                          <p:spTgt spid="21">
                                            <p:txEl>
                                              <p:pRg st="1" end="1"/>
                                            </p:txEl>
                                          </p:spTgt>
                                        </p:tgtEl>
                                      </p:cBhvr>
                                    </p:animEffect>
                                    <p:anim calcmode="lin" valueType="num">
                                      <p:cBhvr>
                                        <p:cTn id="2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fade">
                                      <p:cBhvr>
                                        <p:cTn id="34" dur="500"/>
                                        <p:tgtEl>
                                          <p:spTgt spid="21">
                                            <p:txEl>
                                              <p:pRg st="3" end="3"/>
                                            </p:txEl>
                                          </p:spTgt>
                                        </p:tgtEl>
                                      </p:cBhvr>
                                    </p:animEffect>
                                    <p:anim calcmode="lin" valueType="num">
                                      <p:cBhvr>
                                        <p:cTn id="3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21">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xEl>
                                              <p:pRg st="4" end="4"/>
                                            </p:txEl>
                                          </p:spTgt>
                                        </p:tgtEl>
                                        <p:attrNameLst>
                                          <p:attrName>style.visibility</p:attrName>
                                        </p:attrNameLst>
                                      </p:cBhvr>
                                      <p:to>
                                        <p:strVal val="visible"/>
                                      </p:to>
                                    </p:set>
                                    <p:animEffect transition="in" filter="fade">
                                      <p:cBhvr>
                                        <p:cTn id="39" dur="500"/>
                                        <p:tgtEl>
                                          <p:spTgt spid="21">
                                            <p:txEl>
                                              <p:pRg st="4" end="4"/>
                                            </p:txEl>
                                          </p:spTgt>
                                        </p:tgtEl>
                                      </p:cBhvr>
                                    </p:animEffect>
                                    <p:anim calcmode="lin" valueType="num">
                                      <p:cBhvr>
                                        <p:cTn id="40"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1">
                                            <p:txEl>
                                              <p:pRg st="5" end="5"/>
                                            </p:txEl>
                                          </p:spTgt>
                                        </p:tgtEl>
                                        <p:attrNameLst>
                                          <p:attrName>style.visibility</p:attrName>
                                        </p:attrNameLst>
                                      </p:cBhvr>
                                      <p:to>
                                        <p:strVal val="visible"/>
                                      </p:to>
                                    </p:set>
                                    <p:animEffect transition="in" filter="fade">
                                      <p:cBhvr>
                                        <p:cTn id="46" dur="500"/>
                                        <p:tgtEl>
                                          <p:spTgt spid="21">
                                            <p:txEl>
                                              <p:pRg st="5" end="5"/>
                                            </p:txEl>
                                          </p:spTgt>
                                        </p:tgtEl>
                                      </p:cBhvr>
                                    </p:animEffect>
                                    <p:anim calcmode="lin" valueType="num">
                                      <p:cBhvr>
                                        <p:cTn id="47"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1">
                                            <p:txEl>
                                              <p:pRg st="6" end="6"/>
                                            </p:txEl>
                                          </p:spTgt>
                                        </p:tgtEl>
                                        <p:attrNameLst>
                                          <p:attrName>style.visibility</p:attrName>
                                        </p:attrNameLst>
                                      </p:cBhvr>
                                      <p:to>
                                        <p:strVal val="visible"/>
                                      </p:to>
                                    </p:set>
                                    <p:animEffect transition="in" filter="fade">
                                      <p:cBhvr>
                                        <p:cTn id="53" dur="500"/>
                                        <p:tgtEl>
                                          <p:spTgt spid="21">
                                            <p:txEl>
                                              <p:pRg st="6" end="6"/>
                                            </p:txEl>
                                          </p:spTgt>
                                        </p:tgtEl>
                                      </p:cBhvr>
                                    </p:animEffect>
                                    <p:anim calcmode="lin" valueType="num">
                                      <p:cBhvr>
                                        <p:cTn id="54"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2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theme/theme1.xml><?xml version="1.0" encoding="utf-8"?>
<a:theme xmlns:a="http://schemas.openxmlformats.org/drawingml/2006/main" name="Qualcomm Executive External">
  <a:themeElements>
    <a:clrScheme name="Custom 214">
      <a:dk1>
        <a:srgbClr val="13171F"/>
      </a:dk1>
      <a:lt1>
        <a:srgbClr val="F7F8FA"/>
      </a:lt1>
      <a:dk2>
        <a:srgbClr val="0E283C"/>
      </a:dk2>
      <a:lt2>
        <a:srgbClr val="E04F4F"/>
      </a:lt2>
      <a:accent1>
        <a:srgbClr val="2853DC"/>
      </a:accent1>
      <a:accent2>
        <a:srgbClr val="7BA0FF"/>
      </a:accent2>
      <a:accent3>
        <a:srgbClr val="39A3B5"/>
      </a:accent3>
      <a:accent4>
        <a:srgbClr val="82CBD7"/>
      </a:accent4>
      <a:accent5>
        <a:srgbClr val="445776"/>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lumMod val="60000"/>
              <a:lumOff val="40000"/>
            </a:schemeClr>
          </a:solidFill>
          <a:round/>
          <a:headEnd type="none" w="sm"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3" id="{80D5C460-5DA5-F141-835A-26F5D858FAC8}" vid="{AAC43B9F-A94F-0946-B6E1-DD39FA534940}"/>
    </a:ext>
  </a:extLst>
</a:theme>
</file>

<file path=ppt/theme/theme2.xml><?xml version="1.0" encoding="utf-8"?>
<a:theme xmlns:a="http://schemas.openxmlformats.org/drawingml/2006/main" name="QTI_Template_NDA_2.2013">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153C66"/>
      </a:accent3>
      <a:accent4>
        <a:srgbClr val="FFD939"/>
      </a:accent4>
      <a:accent5>
        <a:srgbClr val="F7921E"/>
      </a:accent5>
      <a:accent6>
        <a:srgbClr val="F15B35"/>
      </a:accent6>
      <a:hlink>
        <a:srgbClr val="E74346"/>
      </a:hlink>
      <a:folHlink>
        <a:srgbClr val="3A3A3A"/>
      </a:folHlink>
    </a:clrScheme>
    <a:fontScheme name="Qualcomm Rebrand">
      <a:majorFont>
        <a:latin typeface="Qualcomm Semibold"/>
        <a:ea typeface=""/>
        <a:cs typeface=""/>
      </a:majorFont>
      <a:minorFont>
        <a:latin typeface="Qualcomm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bg1"/>
            </a:solidFill>
          </a:defRPr>
        </a:defPPr>
      </a:lstStyle>
    </a:spDef>
    <a:lnDef>
      <a:spPr>
        <a:ln w="38100">
          <a:gradFill flip="none" rotWithShape="1">
            <a:gsLst>
              <a:gs pos="0">
                <a:srgbClr val="143C66"/>
              </a:gs>
              <a:gs pos="100000">
                <a:srgbClr val="008080"/>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Aft>
            <a:spcPts val="300"/>
          </a:spcAft>
          <a:defRPr dirty="0" err="1" smtClean="0">
            <a:solidFill>
              <a:schemeClr val="tx1">
                <a:lumMod val="75000"/>
                <a:lumOff val="25000"/>
              </a:schemeClr>
            </a:solidFill>
            <a:latin typeface="Calibre Semibold" pitchFamily="34" charset="0"/>
          </a:defRPr>
        </a:defPPr>
      </a:lstStyle>
    </a:txDef>
  </a:objectDefaults>
  <a:extraClrSchemeLst/>
</a:theme>
</file>

<file path=ppt/theme/theme3.xml><?xml version="1.0" encoding="utf-8"?>
<a:theme xmlns:a="http://schemas.openxmlformats.org/drawingml/2006/main" name="QTI_Template_4x3_NDA">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153C66"/>
      </a:accent3>
      <a:accent4>
        <a:srgbClr val="FFD939"/>
      </a:accent4>
      <a:accent5>
        <a:srgbClr val="F7921E"/>
      </a:accent5>
      <a:accent6>
        <a:srgbClr val="F15B35"/>
      </a:accent6>
      <a:hlink>
        <a:srgbClr val="E74346"/>
      </a:hlink>
      <a:folHlink>
        <a:srgbClr val="3A3A3A"/>
      </a:folHlink>
    </a:clrScheme>
    <a:fontScheme name="Qualcomm Template">
      <a:majorFont>
        <a:latin typeface="Qualcomm Office Bold"/>
        <a:ea typeface=""/>
        <a:cs typeface=""/>
      </a:majorFont>
      <a:minorFont>
        <a:latin typeface="Qualcomm Offic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bg1"/>
            </a:solidFill>
          </a:defRPr>
        </a:defPPr>
      </a:lstStyle>
    </a:spDef>
    <a:lnDef>
      <a:spPr>
        <a:ln w="38100">
          <a:gradFill flip="none" rotWithShape="1">
            <a:gsLst>
              <a:gs pos="0">
                <a:srgbClr val="143C66"/>
              </a:gs>
              <a:gs pos="100000">
                <a:srgbClr val="008080"/>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Aft>
            <a:spcPts val="300"/>
          </a:spcAft>
          <a:defRPr dirty="0" err="1" smtClean="0">
            <a:solidFill>
              <a:schemeClr val="tx1">
                <a:lumMod val="75000"/>
                <a:lumOff val="25000"/>
              </a:schemeClr>
            </a:solidFill>
            <a:latin typeface="Calibre Semibold" pitchFamily="34" charset="0"/>
          </a:defRPr>
        </a:defPPr>
      </a:lstStyle>
    </a:txDef>
  </a:objectDefaults>
  <a:extraClrSchemeLst/>
</a:theme>
</file>

<file path=ppt/theme/theme4.xml><?xml version="1.0" encoding="utf-8"?>
<a:theme xmlns:a="http://schemas.openxmlformats.org/drawingml/2006/main" name="Qualcomm">
  <a:themeElements>
    <a:clrScheme name="Qualcomm">
      <a:dk1>
        <a:srgbClr val="000000"/>
      </a:dk1>
      <a:lt1>
        <a:srgbClr val="FFFFFF"/>
      </a:lt1>
      <a:dk2>
        <a:srgbClr val="664C81"/>
      </a:dk2>
      <a:lt2>
        <a:srgbClr val="E04F4F"/>
      </a:lt2>
      <a:accent1>
        <a:srgbClr val="3253DC"/>
      </a:accent1>
      <a:accent2>
        <a:srgbClr val="7BA0FF"/>
      </a:accent2>
      <a:accent3>
        <a:srgbClr val="6AB19B"/>
      </a:accent3>
      <a:accent4>
        <a:srgbClr val="90D0CE"/>
      </a:accent4>
      <a:accent5>
        <a:srgbClr val="4A5A75"/>
      </a:accent5>
      <a:accent6>
        <a:srgbClr val="A4A8B9"/>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lumMod val="60000"/>
              <a:lumOff val="40000"/>
            </a:schemeClr>
          </a:solidFill>
          <a:round/>
          <a:headEnd w="lg" len="lg"/>
          <a:tailEnd type="none"/>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137160" tIns="91440" rIns="0" bIns="91440" rtlCol="0">
        <a:spAutoFit/>
      </a:bodyPr>
      <a:lstStyle>
        <a:defPPr algn="l">
          <a:lnSpc>
            <a:spcPct val="95000"/>
          </a:lnSpc>
          <a:spcBef>
            <a:spcPts val="1200"/>
          </a:spcBef>
          <a:defRPr sz="1600" dirty="0" smtClean="0">
            <a:solidFill>
              <a:schemeClr val="tx1"/>
            </a:solidFill>
          </a:defRPr>
        </a:defPPr>
      </a:lstStyle>
    </a:txDef>
  </a:objectDefaults>
  <a:extraClrSchemeLst/>
  <a:extLst>
    <a:ext uri="{05A4C25C-085E-4340-85A3-A5531E510DB2}">
      <thm15:themeFamily xmlns:thm15="http://schemas.microsoft.com/office/thememl/2012/main" name="Presentation13" id="{74B2EBB2-14D0-AE4F-A28D-B61C7995E566}" vid="{E1C2FE6D-F9BC-3845-BF6A-FDCC2DA5B312}"/>
    </a:ext>
  </a:extLst>
</a:theme>
</file>

<file path=ppt/theme/theme5.xml><?xml version="1.0" encoding="utf-8"?>
<a:theme xmlns:a="http://schemas.openxmlformats.org/drawingml/2006/main" name="1_Qualcomm Executive External">
  <a:themeElements>
    <a:clrScheme name="Custom 214">
      <a:dk1>
        <a:srgbClr val="13171F"/>
      </a:dk1>
      <a:lt1>
        <a:srgbClr val="F7F8FA"/>
      </a:lt1>
      <a:dk2>
        <a:srgbClr val="0E283C"/>
      </a:dk2>
      <a:lt2>
        <a:srgbClr val="E04F4F"/>
      </a:lt2>
      <a:accent1>
        <a:srgbClr val="2853DC"/>
      </a:accent1>
      <a:accent2>
        <a:srgbClr val="7BA0FF"/>
      </a:accent2>
      <a:accent3>
        <a:srgbClr val="39A3B5"/>
      </a:accent3>
      <a:accent4>
        <a:srgbClr val="82CBD7"/>
      </a:accent4>
      <a:accent5>
        <a:srgbClr val="445776"/>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lumMod val="60000"/>
              <a:lumOff val="40000"/>
            </a:schemeClr>
          </a:solidFill>
          <a:round/>
          <a:headEnd type="none" w="sm"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Qualcomm_16X9_Corporate_External_Template_May2019_03_AD" id="{E716E707-B910-A241-9405-8BD1937A7A14}" vid="{E103EB6B-0FE8-0347-B78A-83F59344155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35dadcc0-96e4-489f-b005-a691bc48677b">ADJMR2WZTZKM-239-943</_dlc_DocId>
    <_dlc_DocIdUrl xmlns="35dadcc0-96e4-489f-b005-a691bc48677b">
      <Url>https://sharepoint.qualcomm.com/qct/Architecture/GraphicsHW/PM/_layouts/15/DocIdRedir.aspx?ID=ADJMR2WZTZKM-239-943</Url>
      <Description>ADJMR2WZTZKM-239-943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8FFFB2BE73FD84C9D5F6E95A857035D" ma:contentTypeVersion="3" ma:contentTypeDescription="Create a new document." ma:contentTypeScope="" ma:versionID="744acad4baf033ad5b0884974d1e4825">
  <xsd:schema xmlns:xsd="http://www.w3.org/2001/XMLSchema" xmlns:xs="http://www.w3.org/2001/XMLSchema" xmlns:p="http://schemas.microsoft.com/office/2006/metadata/properties" xmlns:ns2="35dadcc0-96e4-489f-b005-a691bc48677b" targetNamespace="http://schemas.microsoft.com/office/2006/metadata/properties" ma:root="true" ma:fieldsID="f074a3fb0b8a575f3e02330b633731e9" ns2:_="">
    <xsd:import namespace="35dadcc0-96e4-489f-b005-a691bc4867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dadcc0-96e4-489f-b005-a691bc4867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65CCD3-DA5A-4F2E-9C1F-BCB1B641E7E2}">
  <ds:schemaRefs>
    <ds:schemaRef ds:uri="http://schemas.microsoft.com/sharepoint/v3/contenttype/forms"/>
  </ds:schemaRefs>
</ds:datastoreItem>
</file>

<file path=customXml/itemProps2.xml><?xml version="1.0" encoding="utf-8"?>
<ds:datastoreItem xmlns:ds="http://schemas.openxmlformats.org/officeDocument/2006/customXml" ds:itemID="{6996BD8D-15F9-4619-AFC8-B52DFAB0EC94}">
  <ds:schemaRefs>
    <ds:schemaRef ds:uri="http://schemas.microsoft.com/sharepoint/events"/>
  </ds:schemaRefs>
</ds:datastoreItem>
</file>

<file path=customXml/itemProps3.xml><?xml version="1.0" encoding="utf-8"?>
<ds:datastoreItem xmlns:ds="http://schemas.openxmlformats.org/officeDocument/2006/customXml" ds:itemID="{A4858835-56B6-43D0-89E5-AE9DBDFB2B72}">
  <ds:schemaRefs>
    <ds:schemaRef ds:uri="http://purl.org/dc/elements/1.1/"/>
    <ds:schemaRef ds:uri="http://purl.org/dc/dcmitype/"/>
    <ds:schemaRef ds:uri="http://schemas.microsoft.com/office/infopath/2007/PartnerControls"/>
    <ds:schemaRef ds:uri="35dadcc0-96e4-489f-b005-a691bc48677b"/>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8C43A04B-C2C4-4F7A-91AA-18E9D51BD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dadcc0-96e4-489f-b005-a691bc486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59642</TotalTime>
  <Words>1571</Words>
  <Application>Microsoft Office PowerPoint</Application>
  <PresentationFormat>Widescreen</PresentationFormat>
  <Paragraphs>240</Paragraphs>
  <Slides>11</Slides>
  <Notes>10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11</vt:i4>
      </vt:variant>
    </vt:vector>
  </HeadingPairs>
  <TitlesOfParts>
    <vt:vector size="23" baseType="lpstr">
      <vt:lpstr>Arial</vt:lpstr>
      <vt:lpstr>Calibre Regular</vt:lpstr>
      <vt:lpstr>Calibri</vt:lpstr>
      <vt:lpstr>Century Gothic</vt:lpstr>
      <vt:lpstr>Microsoft Sans Serif</vt:lpstr>
      <vt:lpstr>Qualcomm Office Regular</vt:lpstr>
      <vt:lpstr>Qualcomm Regular</vt:lpstr>
      <vt:lpstr>Qualcomm Executive External</vt:lpstr>
      <vt:lpstr>QTI_Template_NDA_2.2013</vt:lpstr>
      <vt:lpstr>QTI_Template_4x3_NDA</vt:lpstr>
      <vt:lpstr>Qualcomm</vt:lpstr>
      <vt:lpstr>1_Qualcomm Executive External</vt:lpstr>
      <vt:lpstr>Mobile GPU approaches to power efficiency</vt:lpstr>
      <vt:lpstr>Overview</vt:lpstr>
      <vt:lpstr>Mobile Memory Systems</vt:lpstr>
      <vt:lpstr>Mobile GPU, APIs and other trends</vt:lpstr>
      <vt:lpstr>Power Consumption within a Mobile GPU</vt:lpstr>
      <vt:lpstr>Rendering algorithm differences with desktop GPUs</vt:lpstr>
      <vt:lpstr>Power advantages of tiled rendering</vt:lpstr>
      <vt:lpstr> Comparison of mobile vs traditional laptop GPUs</vt:lpstr>
      <vt:lpstr>Physical design and power management approaches for mobile </vt:lpstr>
      <vt:lpstr>Future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Peth</dc:creator>
  <dc:description>Template for Office 2013</dc:description>
  <cp:lastModifiedBy>Andrew Gruber</cp:lastModifiedBy>
  <cp:revision>335</cp:revision>
  <dcterms:created xsi:type="dcterms:W3CDTF">2014-07-09T00:20:26Z</dcterms:created>
  <dcterms:modified xsi:type="dcterms:W3CDTF">2019-07-07T18:28:17Z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0x010100A8FFFB2BE73FD84C9D5F6E95A857035D</vt:lpwstr>
  </property>
  <property fmtid="{D5CDD505-2E9C-101B-9397-08002B2CF9AE}" pid="4" name="_dlc_DocIdItemGuid">
    <vt:lpwstr>4f9363fd-12ae-4008-866c-ffe25717d84f</vt:lpwstr>
  </property>
  <property fmtid="{D5CDD505-2E9C-101B-9397-08002B2CF9AE}" pid="5" name="_AdHocReviewCycleID">
    <vt:i4>652525800</vt:i4>
  </property>
  <property fmtid="{D5CDD505-2E9C-101B-9397-08002B2CF9AE}" pid="6" name="_EmailSubject">
    <vt:lpwstr>[EXT] Hot3D talks info</vt:lpwstr>
  </property>
  <property fmtid="{D5CDD505-2E9C-101B-9397-08002B2CF9AE}" pid="7" name="_AuthorEmail">
    <vt:lpwstr>agruber@qti.qualcomm.com</vt:lpwstr>
  </property>
  <property fmtid="{D5CDD505-2E9C-101B-9397-08002B2CF9AE}" pid="8" name="_AuthorEmailDisplayName">
    <vt:lpwstr>Andrew Gruber</vt:lpwstr>
  </property>
</Properties>
</file>